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4"/>
  </p:sldMasterIdLst>
  <p:notesMasterIdLst>
    <p:notesMasterId r:id="rId58"/>
  </p:notesMasterIdLst>
  <p:handoutMasterIdLst>
    <p:handoutMasterId r:id="rId59"/>
  </p:handoutMasterIdLst>
  <p:sldIdLst>
    <p:sldId id="1286" r:id="rId5"/>
    <p:sldId id="4061" r:id="rId6"/>
    <p:sldId id="1152" r:id="rId7"/>
    <p:sldId id="4062" r:id="rId8"/>
    <p:sldId id="4066" r:id="rId9"/>
    <p:sldId id="4067" r:id="rId10"/>
    <p:sldId id="4068" r:id="rId11"/>
    <p:sldId id="1196" r:id="rId12"/>
    <p:sldId id="1022" r:id="rId13"/>
    <p:sldId id="1155" r:id="rId14"/>
    <p:sldId id="1221" r:id="rId15"/>
    <p:sldId id="4064" r:id="rId16"/>
    <p:sldId id="965" r:id="rId17"/>
    <p:sldId id="1128" r:id="rId18"/>
    <p:sldId id="1165" r:id="rId19"/>
    <p:sldId id="1195" r:id="rId20"/>
    <p:sldId id="1285" r:id="rId21"/>
    <p:sldId id="1255" r:id="rId22"/>
    <p:sldId id="974" r:id="rId23"/>
    <p:sldId id="973" r:id="rId24"/>
    <p:sldId id="4069" r:id="rId25"/>
    <p:sldId id="1192" r:id="rId26"/>
    <p:sldId id="1208" r:id="rId27"/>
    <p:sldId id="1143" r:id="rId28"/>
    <p:sldId id="1182" r:id="rId29"/>
    <p:sldId id="1149" r:id="rId30"/>
    <p:sldId id="1062" r:id="rId31"/>
    <p:sldId id="1054" r:id="rId32"/>
    <p:sldId id="1281" r:id="rId33"/>
    <p:sldId id="1282" r:id="rId34"/>
    <p:sldId id="4070" r:id="rId35"/>
    <p:sldId id="956" r:id="rId36"/>
    <p:sldId id="958" r:id="rId37"/>
    <p:sldId id="954" r:id="rId38"/>
    <p:sldId id="957" r:id="rId39"/>
    <p:sldId id="1026" r:id="rId40"/>
    <p:sldId id="1086" r:id="rId41"/>
    <p:sldId id="1227" r:id="rId42"/>
    <p:sldId id="1228" r:id="rId43"/>
    <p:sldId id="1223" r:id="rId44"/>
    <p:sldId id="1106" r:id="rId45"/>
    <p:sldId id="1197" r:id="rId46"/>
    <p:sldId id="951" r:id="rId47"/>
    <p:sldId id="952" r:id="rId48"/>
    <p:sldId id="1006" r:id="rId49"/>
    <p:sldId id="1007" r:id="rId50"/>
    <p:sldId id="953" r:id="rId51"/>
    <p:sldId id="1005" r:id="rId52"/>
    <p:sldId id="649" r:id="rId53"/>
    <p:sldId id="650" r:id="rId54"/>
    <p:sldId id="651" r:id="rId55"/>
    <p:sldId id="652" r:id="rId56"/>
    <p:sldId id="4060" r:id="rId57"/>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oolKit" id="{F7ECC599-F0F9-48B0-A7A8-BF9F0A801523}">
          <p14:sldIdLst>
            <p14:sldId id="1286"/>
            <p14:sldId id="4061"/>
            <p14:sldId id="1152"/>
            <p14:sldId id="4062"/>
            <p14:sldId id="4066"/>
            <p14:sldId id="4067"/>
            <p14:sldId id="4068"/>
            <p14:sldId id="1196"/>
            <p14:sldId id="1022"/>
            <p14:sldId id="1155"/>
            <p14:sldId id="1221"/>
            <p14:sldId id="4064"/>
            <p14:sldId id="965"/>
            <p14:sldId id="1128"/>
            <p14:sldId id="1165"/>
            <p14:sldId id="1195"/>
            <p14:sldId id="1285"/>
            <p14:sldId id="1255"/>
            <p14:sldId id="974"/>
            <p14:sldId id="973"/>
            <p14:sldId id="4069"/>
            <p14:sldId id="1192"/>
            <p14:sldId id="1208"/>
            <p14:sldId id="1143"/>
            <p14:sldId id="1182"/>
            <p14:sldId id="1149"/>
            <p14:sldId id="1062"/>
            <p14:sldId id="1054"/>
            <p14:sldId id="1281"/>
            <p14:sldId id="1282"/>
            <p14:sldId id="4070"/>
            <p14:sldId id="956"/>
            <p14:sldId id="958"/>
            <p14:sldId id="954"/>
            <p14:sldId id="957"/>
            <p14:sldId id="1026"/>
            <p14:sldId id="1086"/>
            <p14:sldId id="1227"/>
            <p14:sldId id="1228"/>
            <p14:sldId id="1223"/>
            <p14:sldId id="1106"/>
            <p14:sldId id="1197"/>
            <p14:sldId id="951"/>
            <p14:sldId id="952"/>
            <p14:sldId id="1006"/>
            <p14:sldId id="1007"/>
            <p14:sldId id="953"/>
            <p14:sldId id="1005"/>
          </p14:sldIdLst>
        </p14:section>
        <p14:section name="Icons" id="{C616A5A7-4E9F-49AB-BC87-6E1382E07680}">
          <p14:sldIdLst>
            <p14:sldId id="649"/>
            <p14:sldId id="650"/>
            <p14:sldId id="651"/>
            <p14:sldId id="652"/>
          </p14:sldIdLst>
        </p14:section>
        <p14:section name="Maps" id="{6FEFED9F-E0D9-8848-AF76-A5D31F8B4F91}">
          <p14:sldIdLst>
            <p14:sldId id="4060"/>
          </p14:sldIdLst>
        </p14:section>
      </p14:sectionLst>
    </p:ext>
    <p:ext uri="{EFAFB233-063F-42B5-8137-9DF3F51BA10A}">
      <p15:sldGuideLst xmlns:p15="http://schemas.microsoft.com/office/powerpoint/2012/main">
        <p15:guide id="8" pos="2880" userDrawn="1">
          <p15:clr>
            <a:srgbClr val="A4A3A4"/>
          </p15:clr>
        </p15:guide>
        <p15:guide id="9" orient="horz" pos="1476" userDrawn="1">
          <p15:clr>
            <a:srgbClr val="A4A3A4"/>
          </p15:clr>
        </p15:guide>
        <p15:guide id="10" pos="4224" userDrawn="1">
          <p15:clr>
            <a:srgbClr val="A4A3A4"/>
          </p15:clr>
        </p15:guide>
        <p15:guide id="11" pos="1536" userDrawn="1">
          <p15:clr>
            <a:srgbClr val="A4A3A4"/>
          </p15:clr>
        </p15:guide>
        <p15:guide id="12" orient="horz" pos="1764"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D28"/>
    <a:srgbClr val="2B6FAB"/>
    <a:srgbClr val="7BAEDD"/>
    <a:srgbClr val="FB7264"/>
    <a:srgbClr val="EDBD97"/>
    <a:srgbClr val="A5A5A5"/>
    <a:srgbClr val="427F64"/>
    <a:srgbClr val="48457E"/>
    <a:srgbClr val="B0BBB9"/>
    <a:srgbClr val="62A1D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89647" autoAdjust="0"/>
  </p:normalViewPr>
  <p:slideViewPr>
    <p:cSldViewPr snapToGrid="0" snapToObjects="1">
      <p:cViewPr>
        <p:scale>
          <a:sx n="103" d="100"/>
          <a:sy n="103" d="100"/>
        </p:scale>
        <p:origin x="664" y="672"/>
      </p:cViewPr>
      <p:guideLst>
        <p:guide pos="2880"/>
        <p:guide orient="horz" pos="1476"/>
        <p:guide pos="4224"/>
        <p:guide pos="1536"/>
        <p:guide orient="horz" pos="1764"/>
      </p:guideLst>
    </p:cSldViewPr>
  </p:slideViewPr>
  <p:outlineViewPr>
    <p:cViewPr>
      <p:scale>
        <a:sx n="33" d="100"/>
        <a:sy n="33" d="100"/>
      </p:scale>
      <p:origin x="0" y="-41238"/>
    </p:cViewPr>
  </p:outlineViewPr>
  <p:notesTextViewPr>
    <p:cViewPr>
      <p:scale>
        <a:sx n="3" d="2"/>
        <a:sy n="3" d="2"/>
      </p:scale>
      <p:origin x="0" y="0"/>
    </p:cViewPr>
  </p:notesTextViewPr>
  <p:sorterViewPr>
    <p:cViewPr>
      <p:scale>
        <a:sx n="1" d="1"/>
        <a:sy n="1" d="1"/>
      </p:scale>
      <p:origin x="0" y="-32982"/>
    </p:cViewPr>
  </p:sorterViewPr>
  <p:notesViewPr>
    <p:cSldViewPr snapToGrid="0" snapToObjects="1">
      <p:cViewPr varScale="1">
        <p:scale>
          <a:sx n="84" d="100"/>
          <a:sy n="84" d="100"/>
        </p:scale>
        <p:origin x="3592" y="192"/>
      </p:cViewPr>
      <p:guideLst>
        <p:guide orient="horz" pos="2924"/>
        <p:guide pos="2201"/>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46-408B-9C03-A62323156C29}"/>
            </c:ext>
          </c:extLst>
        </c:ser>
        <c:ser>
          <c:idx val="1"/>
          <c:order val="1"/>
          <c:tx>
            <c:strRef>
              <c:f>Sheet1!$C$1</c:f>
              <c:strCache>
                <c:ptCount val="1"/>
                <c:pt idx="0">
                  <c:v>Series 2</c:v>
                </c:pt>
              </c:strCache>
            </c:strRef>
          </c:tx>
          <c:spPr>
            <a:solidFill>
              <a:schemeClr val="accent3"/>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46-408B-9C03-A62323156C29}"/>
            </c:ext>
          </c:extLst>
        </c:ser>
        <c:ser>
          <c:idx val="2"/>
          <c:order val="2"/>
          <c:tx>
            <c:strRef>
              <c:f>Sheet1!$D$1</c:f>
              <c:strCache>
                <c:ptCount val="1"/>
                <c:pt idx="0">
                  <c:v>Series 3</c:v>
                </c:pt>
              </c:strCache>
            </c:strRef>
          </c:tx>
          <c:spPr>
            <a:solidFill>
              <a:schemeClr val="accent5"/>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46-408B-9C03-A62323156C29}"/>
            </c:ext>
          </c:extLst>
        </c:ser>
        <c:ser>
          <c:idx val="3"/>
          <c:order val="3"/>
          <c:tx>
            <c:strRef>
              <c:f>Sheet1!$E$1</c:f>
              <c:strCache>
                <c:ptCount val="1"/>
                <c:pt idx="0">
                  <c:v>Series 4</c:v>
                </c:pt>
              </c:strCache>
            </c:strRef>
          </c:tx>
          <c:spPr>
            <a:solidFill>
              <a:srgbClr val="C01D28"/>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1</c:v>
                </c:pt>
                <c:pt idx="1">
                  <c:v>3</c:v>
                </c:pt>
                <c:pt idx="2">
                  <c:v>2</c:v>
                </c:pt>
                <c:pt idx="3">
                  <c:v>1.5</c:v>
                </c:pt>
              </c:numCache>
            </c:numRef>
          </c:val>
          <c:extLst>
            <c:ext xmlns:c16="http://schemas.microsoft.com/office/drawing/2014/chart" uri="{C3380CC4-5D6E-409C-BE32-E72D297353CC}">
              <c16:uniqueId val="{00000003-0A46-408B-9C03-A62323156C29}"/>
            </c:ext>
          </c:extLst>
        </c:ser>
        <c:dLbls>
          <c:showLegendKey val="0"/>
          <c:showVal val="1"/>
          <c:showCatName val="0"/>
          <c:showSerName val="0"/>
          <c:showPercent val="0"/>
          <c:showBubbleSize val="0"/>
        </c:dLbls>
        <c:gapWidth val="95"/>
        <c:overlap val="100"/>
        <c:axId val="2144677936"/>
        <c:axId val="2145704048"/>
      </c:barChart>
      <c:catAx>
        <c:axId val="2144677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FR"/>
          </a:p>
        </c:txPr>
        <c:crossAx val="2145704048"/>
        <c:crosses val="autoZero"/>
        <c:auto val="1"/>
        <c:lblAlgn val="ctr"/>
        <c:lblOffset val="100"/>
        <c:noMultiLvlLbl val="0"/>
      </c:catAx>
      <c:valAx>
        <c:axId val="2145704048"/>
        <c:scaling>
          <c:orientation val="minMax"/>
        </c:scaling>
        <c:delete val="1"/>
        <c:axPos val="b"/>
        <c:numFmt formatCode="0%" sourceLinked="1"/>
        <c:majorTickMark val="none"/>
        <c:minorTickMark val="none"/>
        <c:tickLblPos val="nextTo"/>
        <c:crossAx val="2144677936"/>
        <c:crosses val="autoZero"/>
        <c:crossBetween val="between"/>
      </c:valAx>
      <c:spPr>
        <a:noFill/>
        <a:ln>
          <a:noFill/>
        </a:ln>
        <a:effectLst/>
      </c:spPr>
    </c:plotArea>
    <c:legend>
      <c:legendPos val="t"/>
      <c:overlay val="0"/>
    </c:legend>
    <c:plotVisOnly val="1"/>
    <c:dispBlanksAs val="gap"/>
    <c:showDLblsOverMax val="0"/>
  </c:chart>
  <c:spPr>
    <a:noFill/>
    <a:ln>
      <a:noFill/>
    </a:ln>
    <a:effectLst/>
  </c:spPr>
  <c:txPr>
    <a:bodyPr/>
    <a:lstStyle/>
    <a:p>
      <a:pPr>
        <a:defRPr/>
      </a:pPr>
      <a:endParaRPr lang="en-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c:v>
                </c:pt>
              </c:strCache>
            </c:strRef>
          </c:tx>
          <c:spPr>
            <a:solidFill>
              <a:schemeClr val="accent1"/>
            </a:solidFill>
            <a:ln>
              <a:noFill/>
            </a:ln>
            <a:effectLst/>
          </c:spPr>
          <c:invertIfNegative val="0"/>
          <c:cat>
            <c:numRef>
              <c:f>Sheet1!$A$2:$A$6</c:f>
              <c:numCache>
                <c:formatCode>General</c:formatCode>
                <c:ptCount val="5"/>
                <c:pt idx="0">
                  <c:v>2017</c:v>
                </c:pt>
                <c:pt idx="1">
                  <c:v>2018</c:v>
                </c:pt>
                <c:pt idx="2">
                  <c:v>2019</c:v>
                </c:pt>
                <c:pt idx="3">
                  <c:v>2021</c:v>
                </c:pt>
                <c:pt idx="4">
                  <c:v>2022</c:v>
                </c:pt>
              </c:numCache>
            </c:numRef>
          </c:cat>
          <c:val>
            <c:numRef>
              <c:f>Sheet1!$B$2:$B$6</c:f>
              <c:numCache>
                <c:formatCode>General</c:formatCode>
                <c:ptCount val="5"/>
                <c:pt idx="0">
                  <c:v>4.3</c:v>
                </c:pt>
                <c:pt idx="1">
                  <c:v>2.5</c:v>
                </c:pt>
                <c:pt idx="2">
                  <c:v>3.5</c:v>
                </c:pt>
                <c:pt idx="3">
                  <c:v>4.5</c:v>
                </c:pt>
                <c:pt idx="4">
                  <c:v>3.7</c:v>
                </c:pt>
              </c:numCache>
            </c:numRef>
          </c:val>
          <c:extLst>
            <c:ext xmlns:c16="http://schemas.microsoft.com/office/drawing/2014/chart" uri="{C3380CC4-5D6E-409C-BE32-E72D297353CC}">
              <c16:uniqueId val="{00000000-B3CA-466F-8326-007F7764E687}"/>
            </c:ext>
          </c:extLst>
        </c:ser>
        <c:ser>
          <c:idx val="1"/>
          <c:order val="1"/>
          <c:tx>
            <c:strRef>
              <c:f>Sheet1!$C$1</c:f>
              <c:strCache>
                <c:ptCount val="1"/>
                <c:pt idx="0">
                  <c:v>Notebook</c:v>
                </c:pt>
              </c:strCache>
            </c:strRef>
          </c:tx>
          <c:spPr>
            <a:solidFill>
              <a:schemeClr val="accent3"/>
            </a:solidFill>
            <a:ln>
              <a:noFill/>
            </a:ln>
            <a:effectLst/>
          </c:spPr>
          <c:invertIfNegative val="0"/>
          <c:cat>
            <c:numRef>
              <c:f>Sheet1!$A$2:$A$6</c:f>
              <c:numCache>
                <c:formatCode>General</c:formatCode>
                <c:ptCount val="5"/>
                <c:pt idx="0">
                  <c:v>2017</c:v>
                </c:pt>
                <c:pt idx="1">
                  <c:v>2018</c:v>
                </c:pt>
                <c:pt idx="2">
                  <c:v>2019</c:v>
                </c:pt>
                <c:pt idx="3">
                  <c:v>2021</c:v>
                </c:pt>
                <c:pt idx="4">
                  <c:v>2022</c:v>
                </c:pt>
              </c:numCache>
            </c:numRef>
          </c:cat>
          <c:val>
            <c:numRef>
              <c:f>Sheet1!$C$2:$C$6</c:f>
              <c:numCache>
                <c:formatCode>General</c:formatCode>
                <c:ptCount val="5"/>
                <c:pt idx="0">
                  <c:v>2.4</c:v>
                </c:pt>
                <c:pt idx="1">
                  <c:v>4.4000000000000004</c:v>
                </c:pt>
                <c:pt idx="2">
                  <c:v>1.8</c:v>
                </c:pt>
                <c:pt idx="3">
                  <c:v>2.8</c:v>
                </c:pt>
                <c:pt idx="4">
                  <c:v>2.5</c:v>
                </c:pt>
              </c:numCache>
            </c:numRef>
          </c:val>
          <c:extLst>
            <c:ext xmlns:c16="http://schemas.microsoft.com/office/drawing/2014/chart" uri="{C3380CC4-5D6E-409C-BE32-E72D297353CC}">
              <c16:uniqueId val="{00000001-B3CA-466F-8326-007F7764E687}"/>
            </c:ext>
          </c:extLst>
        </c:ser>
        <c:ser>
          <c:idx val="2"/>
          <c:order val="2"/>
          <c:tx>
            <c:strRef>
              <c:f>Sheet1!$D$1</c:f>
              <c:strCache>
                <c:ptCount val="1"/>
                <c:pt idx="0">
                  <c:v>Tablet</c:v>
                </c:pt>
              </c:strCache>
            </c:strRef>
          </c:tx>
          <c:spPr>
            <a:solidFill>
              <a:schemeClr val="accent5"/>
            </a:solidFill>
            <a:ln>
              <a:noFill/>
            </a:ln>
            <a:effectLst/>
          </c:spPr>
          <c:invertIfNegative val="0"/>
          <c:cat>
            <c:numRef>
              <c:f>Sheet1!$A$2:$A$6</c:f>
              <c:numCache>
                <c:formatCode>General</c:formatCode>
                <c:ptCount val="5"/>
                <c:pt idx="0">
                  <c:v>2017</c:v>
                </c:pt>
                <c:pt idx="1">
                  <c:v>2018</c:v>
                </c:pt>
                <c:pt idx="2">
                  <c:v>2019</c:v>
                </c:pt>
                <c:pt idx="3">
                  <c:v>2021</c:v>
                </c:pt>
                <c:pt idx="4">
                  <c:v>2022</c:v>
                </c:pt>
              </c:numCache>
            </c:numRef>
          </c:cat>
          <c:val>
            <c:numRef>
              <c:f>Sheet1!$D$2:$D$6</c:f>
              <c:numCache>
                <c:formatCode>General</c:formatCode>
                <c:ptCount val="5"/>
                <c:pt idx="0">
                  <c:v>2</c:v>
                </c:pt>
                <c:pt idx="1">
                  <c:v>2</c:v>
                </c:pt>
                <c:pt idx="2">
                  <c:v>3</c:v>
                </c:pt>
                <c:pt idx="3">
                  <c:v>5</c:v>
                </c:pt>
                <c:pt idx="4">
                  <c:v>1.2</c:v>
                </c:pt>
              </c:numCache>
            </c:numRef>
          </c:val>
          <c:extLst>
            <c:ext xmlns:c16="http://schemas.microsoft.com/office/drawing/2014/chart" uri="{C3380CC4-5D6E-409C-BE32-E72D297353CC}">
              <c16:uniqueId val="{00000002-B3CA-466F-8326-007F7764E687}"/>
            </c:ext>
          </c:extLst>
        </c:ser>
        <c:ser>
          <c:idx val="3"/>
          <c:order val="3"/>
          <c:tx>
            <c:strRef>
              <c:f>Sheet1!$E$1</c:f>
              <c:strCache>
                <c:ptCount val="1"/>
                <c:pt idx="0">
                  <c:v>Other</c:v>
                </c:pt>
              </c:strCache>
            </c:strRef>
          </c:tx>
          <c:spPr>
            <a:solidFill>
              <a:srgbClr val="C01D28"/>
            </a:solidFill>
            <a:ln>
              <a:noFill/>
            </a:ln>
            <a:effectLst/>
          </c:spPr>
          <c:invertIfNegative val="0"/>
          <c:cat>
            <c:numRef>
              <c:f>Sheet1!$A$2:$A$6</c:f>
              <c:numCache>
                <c:formatCode>General</c:formatCode>
                <c:ptCount val="5"/>
                <c:pt idx="0">
                  <c:v>2017</c:v>
                </c:pt>
                <c:pt idx="1">
                  <c:v>2018</c:v>
                </c:pt>
                <c:pt idx="2">
                  <c:v>2019</c:v>
                </c:pt>
                <c:pt idx="3">
                  <c:v>2021</c:v>
                </c:pt>
                <c:pt idx="4">
                  <c:v>2022</c:v>
                </c:pt>
              </c:numCache>
            </c:numRef>
          </c:cat>
          <c:val>
            <c:numRef>
              <c:f>Sheet1!$E$2:$E$6</c:f>
              <c:numCache>
                <c:formatCode>General</c:formatCode>
                <c:ptCount val="5"/>
                <c:pt idx="0">
                  <c:v>3.7</c:v>
                </c:pt>
                <c:pt idx="1">
                  <c:v>2.5</c:v>
                </c:pt>
                <c:pt idx="2">
                  <c:v>1.1000000000000001</c:v>
                </c:pt>
                <c:pt idx="3">
                  <c:v>1.4</c:v>
                </c:pt>
                <c:pt idx="4">
                  <c:v>4.4000000000000004</c:v>
                </c:pt>
              </c:numCache>
            </c:numRef>
          </c:val>
          <c:extLst>
            <c:ext xmlns:c16="http://schemas.microsoft.com/office/drawing/2014/chart" uri="{C3380CC4-5D6E-409C-BE32-E72D297353CC}">
              <c16:uniqueId val="{00000003-B3CA-466F-8326-007F7764E687}"/>
            </c:ext>
          </c:extLst>
        </c:ser>
        <c:dLbls>
          <c:showLegendKey val="0"/>
          <c:showVal val="0"/>
          <c:showCatName val="0"/>
          <c:showSerName val="0"/>
          <c:showPercent val="0"/>
          <c:showBubbleSize val="0"/>
        </c:dLbls>
        <c:gapWidth val="126"/>
        <c:axId val="2145690064"/>
        <c:axId val="2133704544"/>
      </c:barChart>
      <c:catAx>
        <c:axId val="21456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accent5"/>
                </a:solidFill>
                <a:latin typeface="+mn-lt"/>
                <a:ea typeface="+mn-ea"/>
                <a:cs typeface="+mn-cs"/>
              </a:defRPr>
            </a:pPr>
            <a:endParaRPr lang="en-FR"/>
          </a:p>
        </c:txPr>
        <c:crossAx val="2133704544"/>
        <c:crosses val="autoZero"/>
        <c:auto val="1"/>
        <c:lblAlgn val="ctr"/>
        <c:lblOffset val="100"/>
        <c:noMultiLvlLbl val="0"/>
      </c:catAx>
      <c:valAx>
        <c:axId val="2133704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accent5"/>
                </a:solidFill>
                <a:latin typeface="+mn-lt"/>
                <a:ea typeface="+mn-ea"/>
                <a:cs typeface="+mn-cs"/>
              </a:defRPr>
            </a:pPr>
            <a:endParaRPr lang="en-FR"/>
          </a:p>
        </c:txPr>
        <c:crossAx val="2145690064"/>
        <c:crosses val="autoZero"/>
        <c:crossBetween val="between"/>
      </c:valAx>
      <c:spPr>
        <a:noFill/>
        <a:ln>
          <a:noFill/>
        </a:ln>
        <a:effectLst/>
      </c:spPr>
    </c:plotArea>
    <c:legend>
      <c:legendPos val="b"/>
      <c:layout>
        <c:manualLayout>
          <c:xMode val="edge"/>
          <c:yMode val="edge"/>
          <c:x val="0.27939504479685101"/>
          <c:y val="0.94001079147736499"/>
          <c:w val="0.44282297723436798"/>
          <c:h val="5.99892399007418E-2"/>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chemeClr val="accent5"/>
              </a:solidFill>
              <a:latin typeface="+mn-lt"/>
              <a:ea typeface="+mn-ea"/>
              <a:cs typeface="+mn-cs"/>
            </a:defRPr>
          </a:pPr>
          <a:endParaRPr lang="en-FR"/>
        </a:p>
      </c:txPr>
    </c:legend>
    <c:plotVisOnly val="1"/>
    <c:dispBlanksAs val="gap"/>
    <c:showDLblsOverMax val="0"/>
  </c:chart>
  <c:spPr>
    <a:noFill/>
    <a:ln>
      <a:noFill/>
    </a:ln>
    <a:effectLst/>
  </c:spPr>
  <c:txPr>
    <a:bodyPr/>
    <a:lstStyle/>
    <a:p>
      <a:pPr>
        <a:defRPr/>
      </a:pPr>
      <a:endParaRPr lang="en-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38325475405198E-2"/>
          <c:y val="3.5645820878346703E-2"/>
          <c:w val="0.95450634426848302"/>
          <c:h val="0.69441376148123302"/>
        </c:manualLayout>
      </c:layout>
      <c:lineChart>
        <c:grouping val="standard"/>
        <c:varyColors val="0"/>
        <c:ser>
          <c:idx val="0"/>
          <c:order val="0"/>
          <c:tx>
            <c:strRef>
              <c:f>Sheet1!$B$1</c:f>
              <c:strCache>
                <c:ptCount val="1"/>
                <c:pt idx="0">
                  <c:v>Series 1</c:v>
                </c:pt>
              </c:strCache>
            </c:strRef>
          </c:tx>
          <c:spPr>
            <a:ln w="38100" cap="rnd">
              <a:solidFill>
                <a:schemeClr val="tx2"/>
              </a:solidFill>
              <a:round/>
            </a:ln>
            <a:effectLst/>
          </c:spPr>
          <c:marker>
            <c:symbol val="circle"/>
            <c:size val="8"/>
            <c:spPr>
              <a:solidFill>
                <a:schemeClr val="bg1"/>
              </a:solidFill>
              <a:ln w="50800">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gradFill>
                      <a:gsLst>
                        <a:gs pos="24583">
                          <a:schemeClr val="tx1"/>
                        </a:gs>
                        <a:gs pos="41000">
                          <a:schemeClr val="tx1"/>
                        </a:gs>
                      </a:gsLst>
                      <a:lin ang="5400000" scaled="0"/>
                    </a:gradFill>
                    <a:latin typeface="+mn-lt"/>
                    <a:ea typeface="+mn-ea"/>
                    <a:cs typeface="+mn-cs"/>
                  </a:defRPr>
                </a:pPr>
                <a:endParaRPr lang="en-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One</c:v>
                </c:pt>
                <c:pt idx="1">
                  <c:v>Two</c:v>
                </c:pt>
                <c:pt idx="2">
                  <c:v>Three</c:v>
                </c:pt>
                <c:pt idx="3">
                  <c:v>Four</c:v>
                </c:pt>
                <c:pt idx="4">
                  <c:v>Five</c:v>
                </c:pt>
                <c:pt idx="5">
                  <c:v>Six</c:v>
                </c:pt>
                <c:pt idx="6">
                  <c:v>Seven</c:v>
                </c:pt>
                <c:pt idx="7">
                  <c:v>Eight</c:v>
                </c:pt>
                <c:pt idx="8">
                  <c:v>Nine</c:v>
                </c:pt>
                <c:pt idx="9">
                  <c:v>Ten</c:v>
                </c:pt>
              </c:strCache>
            </c:strRef>
          </c:cat>
          <c:val>
            <c:numRef>
              <c:f>Sheet1!$B$2:$B$11</c:f>
              <c:numCache>
                <c:formatCode>General</c:formatCode>
                <c:ptCount val="10"/>
                <c:pt idx="0">
                  <c:v>8</c:v>
                </c:pt>
                <c:pt idx="1">
                  <c:v>9</c:v>
                </c:pt>
                <c:pt idx="2">
                  <c:v>25</c:v>
                </c:pt>
                <c:pt idx="3">
                  <c:v>20</c:v>
                </c:pt>
                <c:pt idx="4">
                  <c:v>39</c:v>
                </c:pt>
                <c:pt idx="5">
                  <c:v>45</c:v>
                </c:pt>
                <c:pt idx="6">
                  <c:v>31</c:v>
                </c:pt>
                <c:pt idx="7">
                  <c:v>35</c:v>
                </c:pt>
                <c:pt idx="8">
                  <c:v>53</c:v>
                </c:pt>
                <c:pt idx="9">
                  <c:v>55</c:v>
                </c:pt>
              </c:numCache>
            </c:numRef>
          </c:val>
          <c:smooth val="0"/>
          <c:extLst>
            <c:ext xmlns:c16="http://schemas.microsoft.com/office/drawing/2014/chart" uri="{C3380CC4-5D6E-409C-BE32-E72D297353CC}">
              <c16:uniqueId val="{00000000-8CCD-4FD8-A8B9-21086146AF4F}"/>
            </c:ext>
          </c:extLst>
        </c:ser>
        <c:dLbls>
          <c:showLegendKey val="0"/>
          <c:showVal val="0"/>
          <c:showCatName val="0"/>
          <c:showSerName val="0"/>
          <c:showPercent val="0"/>
          <c:showBubbleSize val="0"/>
        </c:dLbls>
        <c:marker val="1"/>
        <c:smooth val="0"/>
        <c:axId val="2131641696"/>
        <c:axId val="2131644016"/>
      </c:lineChart>
      <c:catAx>
        <c:axId val="2131641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FR"/>
          </a:p>
        </c:txPr>
        <c:crossAx val="2131644016"/>
        <c:crosses val="autoZero"/>
        <c:auto val="1"/>
        <c:lblAlgn val="ctr"/>
        <c:lblOffset val="100"/>
        <c:noMultiLvlLbl val="0"/>
      </c:catAx>
      <c:valAx>
        <c:axId val="213164401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FR"/>
          </a:p>
        </c:txPr>
        <c:crossAx val="213164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38325475405198E-2"/>
          <c:y val="3.5645820878346703E-2"/>
          <c:w val="0.95450634426848302"/>
          <c:h val="0.69441376148123302"/>
        </c:manualLayout>
      </c:layout>
      <c:lineChart>
        <c:grouping val="standard"/>
        <c:varyColors val="0"/>
        <c:ser>
          <c:idx val="0"/>
          <c:order val="0"/>
          <c:tx>
            <c:strRef>
              <c:f>Sheet1!$B$1</c:f>
              <c:strCache>
                <c:ptCount val="1"/>
                <c:pt idx="0">
                  <c:v>Series 1</c:v>
                </c:pt>
              </c:strCache>
            </c:strRef>
          </c:tx>
          <c:spPr>
            <a:ln w="38100" cap="rnd">
              <a:solidFill>
                <a:srgbClr val="C01D28"/>
              </a:solidFill>
              <a:round/>
            </a:ln>
            <a:effectLst/>
          </c:spPr>
          <c:marker>
            <c:symbol val="circle"/>
            <c:size val="8"/>
            <c:spPr>
              <a:solidFill>
                <a:schemeClr val="bg1"/>
              </a:solidFill>
              <a:ln w="38100">
                <a:solidFill>
                  <a:srgbClr val="C01D28"/>
                </a:solidFill>
              </a:ln>
              <a:effectLst/>
            </c:spPr>
          </c:marker>
          <c:dPt>
            <c:idx val="0"/>
            <c:marker>
              <c:symbol val="circle"/>
              <c:size val="8"/>
              <c:spPr>
                <a:solidFill>
                  <a:schemeClr val="bg1"/>
                </a:solidFill>
                <a:ln w="38100">
                  <a:solidFill>
                    <a:srgbClr val="C01D28"/>
                  </a:solidFill>
                </a:ln>
                <a:effectLst/>
              </c:spPr>
            </c:marker>
            <c:bubble3D val="0"/>
            <c:spPr>
              <a:ln w="38100" cap="rnd">
                <a:solidFill>
                  <a:srgbClr val="C01D28"/>
                </a:solidFill>
                <a:round/>
              </a:ln>
              <a:effectLst/>
            </c:spPr>
            <c:extLst>
              <c:ext xmlns:c16="http://schemas.microsoft.com/office/drawing/2014/chart" uri="{C3380CC4-5D6E-409C-BE32-E72D297353CC}">
                <c16:uniqueId val="{00000004-4632-0B4C-B347-60A8F8955560}"/>
              </c:ext>
            </c:extLst>
          </c:dPt>
          <c:dPt>
            <c:idx val="1"/>
            <c:marker>
              <c:symbol val="circle"/>
              <c:size val="8"/>
              <c:spPr>
                <a:solidFill>
                  <a:schemeClr val="bg1"/>
                </a:solidFill>
                <a:ln w="38100">
                  <a:solidFill>
                    <a:srgbClr val="C01D28"/>
                  </a:solidFill>
                </a:ln>
                <a:effectLst/>
              </c:spPr>
            </c:marker>
            <c:bubble3D val="0"/>
            <c:spPr>
              <a:ln w="38100" cap="rnd">
                <a:solidFill>
                  <a:srgbClr val="C01D28"/>
                </a:solidFill>
                <a:round/>
              </a:ln>
              <a:effectLst/>
            </c:spPr>
            <c:extLst>
              <c:ext xmlns:c16="http://schemas.microsoft.com/office/drawing/2014/chart" uri="{C3380CC4-5D6E-409C-BE32-E72D297353CC}">
                <c16:uniqueId val="{00000002-4632-0B4C-B347-60A8F8955560}"/>
              </c:ext>
            </c:extLst>
          </c:dPt>
          <c:dPt>
            <c:idx val="2"/>
            <c:marker>
              <c:symbol val="circle"/>
              <c:size val="8"/>
              <c:spPr>
                <a:solidFill>
                  <a:schemeClr val="bg1"/>
                </a:solidFill>
                <a:ln w="38100">
                  <a:solidFill>
                    <a:srgbClr val="C01D28"/>
                  </a:solidFill>
                </a:ln>
                <a:effectLst/>
              </c:spPr>
            </c:marker>
            <c:bubble3D val="0"/>
            <c:spPr>
              <a:ln w="38100" cap="rnd">
                <a:solidFill>
                  <a:srgbClr val="C01D28"/>
                </a:solidFill>
                <a:round/>
              </a:ln>
              <a:effectLst/>
            </c:spPr>
            <c:extLst>
              <c:ext xmlns:c16="http://schemas.microsoft.com/office/drawing/2014/chart" uri="{C3380CC4-5D6E-409C-BE32-E72D297353CC}">
                <c16:uniqueId val="{00000001-4632-0B4C-B347-60A8F8955560}"/>
              </c:ext>
            </c:extLst>
          </c:dPt>
          <c:dPt>
            <c:idx val="3"/>
            <c:marker>
              <c:symbol val="circle"/>
              <c:size val="8"/>
              <c:spPr>
                <a:solidFill>
                  <a:schemeClr val="bg1"/>
                </a:solidFill>
                <a:ln w="38100">
                  <a:solidFill>
                    <a:srgbClr val="C01D28"/>
                  </a:solidFill>
                </a:ln>
                <a:effectLst/>
              </c:spPr>
            </c:marker>
            <c:bubble3D val="0"/>
            <c:spPr>
              <a:ln w="38100" cap="rnd">
                <a:solidFill>
                  <a:srgbClr val="C01D28"/>
                </a:solidFill>
                <a:round/>
              </a:ln>
              <a:effectLst/>
            </c:spPr>
            <c:extLst>
              <c:ext xmlns:c16="http://schemas.microsoft.com/office/drawing/2014/chart" uri="{C3380CC4-5D6E-409C-BE32-E72D297353CC}">
                <c16:uniqueId val="{00000000-4632-0B4C-B347-60A8F8955560}"/>
              </c:ext>
            </c:extLst>
          </c:dPt>
          <c:dPt>
            <c:idx val="4"/>
            <c:marker>
              <c:symbol val="circle"/>
              <c:size val="8"/>
              <c:spPr>
                <a:solidFill>
                  <a:schemeClr val="bg1"/>
                </a:solidFill>
                <a:ln w="38100">
                  <a:solidFill>
                    <a:srgbClr val="C01D28"/>
                  </a:solidFill>
                </a:ln>
                <a:effectLst/>
              </c:spPr>
            </c:marker>
            <c:bubble3D val="0"/>
            <c:spPr>
              <a:ln w="38100" cap="rnd">
                <a:solidFill>
                  <a:srgbClr val="C01D28"/>
                </a:solidFill>
                <a:round/>
              </a:ln>
              <a:effectLst/>
            </c:spPr>
            <c:extLst>
              <c:ext xmlns:c16="http://schemas.microsoft.com/office/drawing/2014/chart" uri="{C3380CC4-5D6E-409C-BE32-E72D297353CC}">
                <c16:uniqueId val="{00000003-4632-0B4C-B347-60A8F8955560}"/>
              </c:ext>
            </c:extLst>
          </c:dPt>
          <c:cat>
            <c:strRef>
              <c:f>Sheet1!$A$2:$A$6</c:f>
              <c:strCache>
                <c:ptCount val="5"/>
                <c:pt idx="0">
                  <c:v> One</c:v>
                </c:pt>
                <c:pt idx="1">
                  <c:v>Product Two</c:v>
                </c:pt>
                <c:pt idx="2">
                  <c:v>Product Three</c:v>
                </c:pt>
                <c:pt idx="3">
                  <c:v>Product Four</c:v>
                </c:pt>
                <c:pt idx="4">
                  <c:v>Product Five</c:v>
                </c:pt>
              </c:strCache>
            </c:strRef>
          </c:cat>
          <c:val>
            <c:numRef>
              <c:f>Sheet1!$B$2:$B$6</c:f>
              <c:numCache>
                <c:formatCode>General</c:formatCode>
                <c:ptCount val="5"/>
                <c:pt idx="0">
                  <c:v>200</c:v>
                </c:pt>
                <c:pt idx="1">
                  <c:v>250</c:v>
                </c:pt>
                <c:pt idx="2">
                  <c:v>270</c:v>
                </c:pt>
                <c:pt idx="3">
                  <c:v>350</c:v>
                </c:pt>
                <c:pt idx="4">
                  <c:v>390</c:v>
                </c:pt>
              </c:numCache>
            </c:numRef>
          </c:val>
          <c:smooth val="0"/>
          <c:extLst>
            <c:ext xmlns:c16="http://schemas.microsoft.com/office/drawing/2014/chart" uri="{C3380CC4-5D6E-409C-BE32-E72D297353CC}">
              <c16:uniqueId val="{00000000-F475-437E-AA72-706BE6B19CD2}"/>
            </c:ext>
          </c:extLst>
        </c:ser>
        <c:ser>
          <c:idx val="1"/>
          <c:order val="1"/>
          <c:tx>
            <c:strRef>
              <c:f>Sheet1!$C$1</c:f>
              <c:strCache>
                <c:ptCount val="1"/>
                <c:pt idx="0">
                  <c:v>Series 2</c:v>
                </c:pt>
              </c:strCache>
            </c:strRef>
          </c:tx>
          <c:spPr>
            <a:ln w="38100" cap="rnd">
              <a:solidFill>
                <a:schemeClr val="accent5"/>
              </a:solidFill>
              <a:round/>
            </a:ln>
            <a:effectLst/>
          </c:spPr>
          <c:marker>
            <c:symbol val="circle"/>
            <c:size val="8"/>
            <c:spPr>
              <a:solidFill>
                <a:schemeClr val="bg1"/>
              </a:solidFill>
              <a:ln w="38100">
                <a:solidFill>
                  <a:schemeClr val="accent5"/>
                </a:solidFill>
              </a:ln>
              <a:effectLst/>
            </c:spPr>
          </c:marker>
          <c:cat>
            <c:strRef>
              <c:f>Sheet1!$A$2:$A$6</c:f>
              <c:strCache>
                <c:ptCount val="5"/>
                <c:pt idx="0">
                  <c:v> One</c:v>
                </c:pt>
                <c:pt idx="1">
                  <c:v>Product Two</c:v>
                </c:pt>
                <c:pt idx="2">
                  <c:v>Product Three</c:v>
                </c:pt>
                <c:pt idx="3">
                  <c:v>Product Four</c:v>
                </c:pt>
                <c:pt idx="4">
                  <c:v>Product Five</c:v>
                </c:pt>
              </c:strCache>
            </c:strRef>
          </c:cat>
          <c:val>
            <c:numRef>
              <c:f>Sheet1!$C$2:$C$6</c:f>
              <c:numCache>
                <c:formatCode>General</c:formatCode>
                <c:ptCount val="5"/>
                <c:pt idx="0">
                  <c:v>125</c:v>
                </c:pt>
                <c:pt idx="1">
                  <c:v>360</c:v>
                </c:pt>
                <c:pt idx="2">
                  <c:v>180</c:v>
                </c:pt>
                <c:pt idx="3">
                  <c:v>280</c:v>
                </c:pt>
                <c:pt idx="4">
                  <c:v>530</c:v>
                </c:pt>
              </c:numCache>
            </c:numRef>
          </c:val>
          <c:smooth val="0"/>
          <c:extLst>
            <c:ext xmlns:c16="http://schemas.microsoft.com/office/drawing/2014/chart" uri="{C3380CC4-5D6E-409C-BE32-E72D297353CC}">
              <c16:uniqueId val="{00000001-F475-437E-AA72-706BE6B19CD2}"/>
            </c:ext>
          </c:extLst>
        </c:ser>
        <c:ser>
          <c:idx val="2"/>
          <c:order val="2"/>
          <c:tx>
            <c:strRef>
              <c:f>Sheet1!$D$1</c:f>
              <c:strCache>
                <c:ptCount val="1"/>
                <c:pt idx="0">
                  <c:v>Series 3</c:v>
                </c:pt>
              </c:strCache>
            </c:strRef>
          </c:tx>
          <c:spPr>
            <a:ln w="38100" cap="rnd">
              <a:solidFill>
                <a:schemeClr val="accent3"/>
              </a:solidFill>
              <a:round/>
            </a:ln>
            <a:effectLst/>
          </c:spPr>
          <c:marker>
            <c:symbol val="circle"/>
            <c:size val="8"/>
            <c:spPr>
              <a:solidFill>
                <a:schemeClr val="bg1"/>
              </a:solidFill>
              <a:ln w="38100">
                <a:solidFill>
                  <a:schemeClr val="accent3"/>
                </a:solidFill>
              </a:ln>
              <a:effectLst/>
            </c:spPr>
          </c:marker>
          <c:cat>
            <c:strRef>
              <c:f>Sheet1!$A$2:$A$6</c:f>
              <c:strCache>
                <c:ptCount val="5"/>
                <c:pt idx="0">
                  <c:v> One</c:v>
                </c:pt>
                <c:pt idx="1">
                  <c:v>Product Two</c:v>
                </c:pt>
                <c:pt idx="2">
                  <c:v>Product Three</c:v>
                </c:pt>
                <c:pt idx="3">
                  <c:v>Product Four</c:v>
                </c:pt>
                <c:pt idx="4">
                  <c:v>Product Five</c:v>
                </c:pt>
              </c:strCache>
            </c:strRef>
          </c:cat>
          <c:val>
            <c:numRef>
              <c:f>Sheet1!$D$2:$D$6</c:f>
              <c:numCache>
                <c:formatCode>General</c:formatCode>
                <c:ptCount val="5"/>
                <c:pt idx="0">
                  <c:v>72</c:v>
                </c:pt>
                <c:pt idx="1">
                  <c:v>80</c:v>
                </c:pt>
                <c:pt idx="2">
                  <c:v>360</c:v>
                </c:pt>
                <c:pt idx="3">
                  <c:v>500</c:v>
                </c:pt>
                <c:pt idx="4">
                  <c:v>450</c:v>
                </c:pt>
              </c:numCache>
            </c:numRef>
          </c:val>
          <c:smooth val="0"/>
          <c:extLst>
            <c:ext xmlns:c16="http://schemas.microsoft.com/office/drawing/2014/chart" uri="{C3380CC4-5D6E-409C-BE32-E72D297353CC}">
              <c16:uniqueId val="{00000002-F475-437E-AA72-706BE6B19CD2}"/>
            </c:ext>
          </c:extLst>
        </c:ser>
        <c:dLbls>
          <c:showLegendKey val="0"/>
          <c:showVal val="0"/>
          <c:showCatName val="0"/>
          <c:showSerName val="0"/>
          <c:showPercent val="0"/>
          <c:showBubbleSize val="0"/>
        </c:dLbls>
        <c:marker val="1"/>
        <c:smooth val="0"/>
        <c:axId val="2041681536"/>
        <c:axId val="2041682896"/>
      </c:lineChart>
      <c:catAx>
        <c:axId val="2041681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FR"/>
          </a:p>
        </c:txPr>
        <c:crossAx val="2041682896"/>
        <c:crosses val="autoZero"/>
        <c:auto val="1"/>
        <c:lblAlgn val="ctr"/>
        <c:lblOffset val="100"/>
        <c:noMultiLvlLbl val="0"/>
      </c:catAx>
      <c:valAx>
        <c:axId val="204168289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5"/>
                </a:solidFill>
                <a:latin typeface="+mn-lt"/>
                <a:ea typeface="+mn-ea"/>
                <a:cs typeface="+mn-cs"/>
              </a:defRPr>
            </a:pPr>
            <a:endParaRPr lang="en-FR"/>
          </a:p>
        </c:txPr>
        <c:crossAx val="204168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364079013967E-2"/>
          <c:y val="0.14843094677598301"/>
          <c:w val="0.69241293181921904"/>
          <c:h val="0.80355351038594403"/>
        </c:manualLayout>
      </c:layout>
      <c:pie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B044-404D-AECA-19FA49BF7A68}"/>
              </c:ext>
            </c:extLst>
          </c:dPt>
          <c:dPt>
            <c:idx val="1"/>
            <c:bubble3D val="0"/>
            <c:spPr>
              <a:solidFill>
                <a:srgbClr val="C01D28"/>
              </a:solidFill>
            </c:spPr>
            <c:extLst>
              <c:ext xmlns:c16="http://schemas.microsoft.com/office/drawing/2014/chart" uri="{C3380CC4-5D6E-409C-BE32-E72D297353CC}">
                <c16:uniqueId val="{00000003-B044-404D-AECA-19FA49BF7A68}"/>
              </c:ext>
            </c:extLst>
          </c:dPt>
          <c:dPt>
            <c:idx val="2"/>
            <c:bubble3D val="0"/>
            <c:spPr>
              <a:solidFill>
                <a:schemeClr val="accent3"/>
              </a:solidFill>
            </c:spPr>
            <c:extLst>
              <c:ext xmlns:c16="http://schemas.microsoft.com/office/drawing/2014/chart" uri="{C3380CC4-5D6E-409C-BE32-E72D297353CC}">
                <c16:uniqueId val="{00000005-B044-404D-AECA-19FA49BF7A68}"/>
              </c:ext>
            </c:extLst>
          </c:dPt>
          <c:dPt>
            <c:idx val="3"/>
            <c:bubble3D val="0"/>
            <c:spPr>
              <a:solidFill>
                <a:schemeClr val="accent5"/>
              </a:solidFill>
            </c:spPr>
            <c:extLst>
              <c:ext xmlns:c16="http://schemas.microsoft.com/office/drawing/2014/chart" uri="{C3380CC4-5D6E-409C-BE32-E72D297353CC}">
                <c16:uniqueId val="{00000007-B044-404D-AECA-19FA49BF7A68}"/>
              </c:ext>
            </c:extLst>
          </c:dPt>
          <c:dLbls>
            <c:dLbl>
              <c:idx val="0"/>
              <c:layout>
                <c:manualLayout>
                  <c:x val="-0.23658742801451799"/>
                  <c:y val="-4.890881809673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44-404D-AECA-19FA49BF7A68}"/>
                </c:ext>
              </c:extLst>
            </c:dLbl>
            <c:dLbl>
              <c:idx val="1"/>
              <c:layout>
                <c:manualLayout>
                  <c:x val="0.12934644002081599"/>
                  <c:y val="-7.82566675085134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44-404D-AECA-19FA49BF7A68}"/>
                </c:ext>
              </c:extLst>
            </c:dLbl>
            <c:dLbl>
              <c:idx val="2"/>
              <c:layout>
                <c:manualLayout>
                  <c:x val="0.11642116455924199"/>
                  <c:y val="0.12129195409129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44-404D-AECA-19FA49BF7A68}"/>
                </c:ext>
              </c:extLst>
            </c:dLbl>
            <c:dLbl>
              <c:idx val="3"/>
              <c:layout>
                <c:manualLayout>
                  <c:x val="6.1499337250244E-2"/>
                  <c:y val="0.18067103436550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44-404D-AECA-19FA49BF7A68}"/>
                </c:ext>
              </c:extLst>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en-F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Data A</c:v>
                </c:pt>
                <c:pt idx="1">
                  <c:v>Data B</c:v>
                </c:pt>
                <c:pt idx="2">
                  <c:v>Data C</c:v>
                </c:pt>
                <c:pt idx="3">
                  <c:v>Data D</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044-404D-AECA-19FA49BF7A6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5493368139079298"/>
          <c:y val="0.32458297818701298"/>
          <c:w val="0.19537965157939499"/>
          <c:h val="0.38418528433714699"/>
        </c:manualLayout>
      </c:layout>
      <c:overlay val="1"/>
      <c:txPr>
        <a:bodyPr/>
        <a:lstStyle/>
        <a:p>
          <a:pPr>
            <a:defRPr sz="1000">
              <a:solidFill>
                <a:schemeClr val="tx2">
                  <a:lumMod val="75000"/>
                </a:schemeClr>
              </a:solidFill>
            </a:defRPr>
          </a:pPr>
          <a:endParaRPr lang="en-FR"/>
        </a:p>
      </c:txPr>
    </c:legend>
    <c:plotVisOnly val="1"/>
    <c:dispBlanksAs val="gap"/>
    <c:showDLblsOverMax val="0"/>
  </c:chart>
  <c:txPr>
    <a:bodyPr/>
    <a:lstStyle/>
    <a:p>
      <a:pPr>
        <a:defRPr sz="1800"/>
      </a:pPr>
      <a:endParaRPr lang="en-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364079013967E-2"/>
          <c:y val="0.14843094677598301"/>
          <c:w val="0.69241293181921904"/>
          <c:h val="0.80355351038594403"/>
        </c:manualLayout>
      </c:layout>
      <c:doughnutChart>
        <c:varyColors val="1"/>
        <c:ser>
          <c:idx val="0"/>
          <c:order val="0"/>
          <c:tx>
            <c:strRef>
              <c:f>Sheet1!$B$1</c:f>
              <c:strCache>
                <c:ptCount val="1"/>
                <c:pt idx="0">
                  <c:v>Sales</c:v>
                </c:pt>
              </c:strCache>
            </c:strRef>
          </c:tx>
          <c:spPr>
            <a:solidFill>
              <a:schemeClr val="bg1">
                <a:lumMod val="95000"/>
              </a:schemeClr>
            </a:solidFill>
          </c:spPr>
          <c:dPt>
            <c:idx val="0"/>
            <c:bubble3D val="0"/>
            <c:spPr>
              <a:solidFill>
                <a:schemeClr val="bg1">
                  <a:lumMod val="85000"/>
                </a:schemeClr>
              </a:solidFill>
              <a:ln>
                <a:solidFill>
                  <a:schemeClr val="lt1">
                    <a:hueOff val="0"/>
                    <a:satOff val="0"/>
                    <a:lumOff val="0"/>
                  </a:schemeClr>
                </a:solidFill>
              </a:ln>
            </c:spPr>
            <c:extLst>
              <c:ext xmlns:c16="http://schemas.microsoft.com/office/drawing/2014/chart" uri="{C3380CC4-5D6E-409C-BE32-E72D297353CC}">
                <c16:uniqueId val="{00000001-F052-476B-8BA7-15E55642B28F}"/>
              </c:ext>
            </c:extLst>
          </c:dPt>
          <c:dPt>
            <c:idx val="1"/>
            <c:bubble3D val="0"/>
            <c:spPr>
              <a:solidFill>
                <a:schemeClr val="accent1"/>
              </a:solidFill>
            </c:spPr>
            <c:extLst>
              <c:ext xmlns:c16="http://schemas.microsoft.com/office/drawing/2014/chart" uri="{C3380CC4-5D6E-409C-BE32-E72D297353CC}">
                <c16:uniqueId val="{00000003-F052-476B-8BA7-15E55642B28F}"/>
              </c:ext>
            </c:extLst>
          </c:dPt>
          <c:dPt>
            <c:idx val="2"/>
            <c:bubble3D val="0"/>
            <c:extLst>
              <c:ext xmlns:c16="http://schemas.microsoft.com/office/drawing/2014/chart" uri="{C3380CC4-5D6E-409C-BE32-E72D297353CC}">
                <c16:uniqueId val="{00000005-F052-476B-8BA7-15E55642B28F}"/>
              </c:ext>
            </c:extLst>
          </c:dPt>
          <c:dPt>
            <c:idx val="3"/>
            <c:bubble3D val="0"/>
            <c:extLst>
              <c:ext xmlns:c16="http://schemas.microsoft.com/office/drawing/2014/chart" uri="{C3380CC4-5D6E-409C-BE32-E72D297353CC}">
                <c16:uniqueId val="{00000007-F052-476B-8BA7-15E55642B28F}"/>
              </c:ext>
            </c:extLst>
          </c:dPt>
          <c:cat>
            <c:strRef>
              <c:f>Sheet1!$A$2:$A$3</c:f>
              <c:strCache>
                <c:ptCount val="2"/>
                <c:pt idx="0">
                  <c:v>Data A</c:v>
                </c:pt>
                <c:pt idx="1">
                  <c:v>Data B</c:v>
                </c:pt>
              </c:strCache>
            </c:strRef>
          </c:cat>
          <c:val>
            <c:numRef>
              <c:f>Sheet1!$B$2:$B$3</c:f>
              <c:numCache>
                <c:formatCode>General</c:formatCode>
                <c:ptCount val="2"/>
                <c:pt idx="0">
                  <c:v>8.2000000000000011</c:v>
                </c:pt>
                <c:pt idx="1">
                  <c:v>3.2</c:v>
                </c:pt>
              </c:numCache>
            </c:numRef>
          </c:val>
          <c:extLst>
            <c:ext xmlns:c16="http://schemas.microsoft.com/office/drawing/2014/chart" uri="{C3380CC4-5D6E-409C-BE32-E72D297353CC}">
              <c16:uniqueId val="{00000008-F052-476B-8BA7-15E55642B28F}"/>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ln>
      <a:noFill/>
    </a:ln>
  </c:spPr>
  <c:txPr>
    <a:bodyPr/>
    <a:lstStyle/>
    <a:p>
      <a:pPr>
        <a:defRPr sz="1800"/>
      </a:pPr>
      <a:endParaRPr lang="en-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3"/>
              </a:solidFill>
              <a:ln w="6350">
                <a:noFill/>
              </a:ln>
              <a:effectLst/>
            </c:spPr>
            <c:extLst>
              <c:ext xmlns:c16="http://schemas.microsoft.com/office/drawing/2014/chart" uri="{C3380CC4-5D6E-409C-BE32-E72D297353CC}">
                <c16:uniqueId val="{00000001-8262-480B-9D60-E2AB564EC34E}"/>
              </c:ext>
            </c:extLst>
          </c:dPt>
          <c:dPt>
            <c:idx val="1"/>
            <c:bubble3D val="0"/>
            <c:spPr>
              <a:solidFill>
                <a:schemeClr val="accent3">
                  <a:lumMod val="75000"/>
                  <a:lumOff val="25000"/>
                </a:schemeClr>
              </a:solidFill>
              <a:ln w="19050">
                <a:noFill/>
              </a:ln>
              <a:effectLst/>
            </c:spPr>
            <c:extLst>
              <c:ext xmlns:c16="http://schemas.microsoft.com/office/drawing/2014/chart" uri="{C3380CC4-5D6E-409C-BE32-E72D297353CC}">
                <c16:uniqueId val="{00000003-8262-480B-9D60-E2AB564EC34E}"/>
              </c:ext>
            </c:extLst>
          </c:dPt>
          <c:dPt>
            <c:idx val="2"/>
            <c:bubble3D val="0"/>
            <c:spPr>
              <a:solidFill>
                <a:srgbClr val="767676"/>
              </a:solidFill>
              <a:ln w="19050">
                <a:noFill/>
              </a:ln>
              <a:effectLst/>
            </c:spPr>
            <c:extLst>
              <c:ext xmlns:c16="http://schemas.microsoft.com/office/drawing/2014/chart" uri="{C3380CC4-5D6E-409C-BE32-E72D297353CC}">
                <c16:uniqueId val="{00000005-8262-480B-9D60-E2AB564EC34E}"/>
              </c:ext>
            </c:extLst>
          </c:dPt>
          <c:dPt>
            <c:idx val="3"/>
            <c:bubble3D val="0"/>
            <c:spPr>
              <a:solidFill>
                <a:srgbClr val="C01D28"/>
              </a:solidFill>
              <a:ln w="19050">
                <a:noFill/>
              </a:ln>
              <a:effectLst/>
            </c:spPr>
            <c:extLst>
              <c:ext xmlns:c16="http://schemas.microsoft.com/office/drawing/2014/chart" uri="{C3380CC4-5D6E-409C-BE32-E72D297353CC}">
                <c16:uniqueId val="{00000007-8262-480B-9D60-E2AB564EC34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8262-480B-9D60-E2AB564EC3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363" cy="46355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sz="quarter" idx="1"/>
          </p:nvPr>
        </p:nvSpPr>
        <p:spPr>
          <a:xfrm>
            <a:off x="3956052" y="0"/>
            <a:ext cx="3027363" cy="463550"/>
          </a:xfrm>
          <a:prstGeom prst="rect">
            <a:avLst/>
          </a:prstGeom>
        </p:spPr>
        <p:txBody>
          <a:bodyPr vert="horz" lIns="91029" tIns="45514" rIns="91029" bIns="45514" rtlCol="0"/>
          <a:lstStyle>
            <a:lvl1pPr algn="r">
              <a:defRPr sz="1200"/>
            </a:lvl1pPr>
          </a:lstStyle>
          <a:p>
            <a:fld id="{148E5A2D-7A34-412F-8E9B-EF8BA45F9F34}" type="datetime1">
              <a:rPr lang="en-US" smtClean="0"/>
              <a:t>10/24/24</a:t>
            </a:fld>
            <a:endParaRPr lang="en-US"/>
          </a:p>
        </p:txBody>
      </p:sp>
      <p:sp>
        <p:nvSpPr>
          <p:cNvPr id="4" name="Footer Placeholder 3"/>
          <p:cNvSpPr>
            <a:spLocks noGrp="1"/>
          </p:cNvSpPr>
          <p:nvPr>
            <p:ph type="ftr" sz="quarter" idx="2"/>
          </p:nvPr>
        </p:nvSpPr>
        <p:spPr>
          <a:xfrm>
            <a:off x="2" y="8818563"/>
            <a:ext cx="3027363" cy="463550"/>
          </a:xfrm>
          <a:prstGeom prst="rect">
            <a:avLst/>
          </a:prstGeom>
        </p:spPr>
        <p:txBody>
          <a:bodyPr vert="horz" lIns="91029" tIns="45514" rIns="91029" bIns="45514" rtlCol="0" anchor="b"/>
          <a:lstStyle>
            <a:lvl1pPr algn="l">
              <a:defRPr sz="1200"/>
            </a:lvl1pPr>
          </a:lstStyle>
          <a:p>
            <a:r>
              <a:rPr lang="en-US"/>
              <a:t>INCOSE.org</a:t>
            </a:r>
            <a:endParaRPr lang="en-US" dirty="0"/>
          </a:p>
        </p:txBody>
      </p:sp>
      <p:sp>
        <p:nvSpPr>
          <p:cNvPr id="5" name="Slide Number Placeholder 4"/>
          <p:cNvSpPr>
            <a:spLocks noGrp="1"/>
          </p:cNvSpPr>
          <p:nvPr>
            <p:ph type="sldNum" sz="quarter" idx="3"/>
          </p:nvPr>
        </p:nvSpPr>
        <p:spPr>
          <a:xfrm>
            <a:off x="3956052" y="8818563"/>
            <a:ext cx="3027363" cy="463550"/>
          </a:xfrm>
          <a:prstGeom prst="rect">
            <a:avLst/>
          </a:prstGeom>
        </p:spPr>
        <p:txBody>
          <a:bodyPr vert="horz" lIns="91029" tIns="45514" rIns="91029" bIns="45514" rtlCol="0" anchor="b"/>
          <a:lstStyle>
            <a:lvl1pPr algn="r">
              <a:defRPr sz="1200"/>
            </a:lvl1pPr>
          </a:lstStyle>
          <a:p>
            <a:fld id="{5C665FA2-C151-4662-A2E4-7CE245007D67}" type="slidenum">
              <a:rPr lang="en-US" smtClean="0"/>
              <a:t>‹#›</a:t>
            </a:fld>
            <a:endParaRPr lang="en-US"/>
          </a:p>
        </p:txBody>
      </p:sp>
    </p:spTree>
    <p:extLst>
      <p:ext uri="{BB962C8B-B14F-4D97-AF65-F5344CB8AC3E}">
        <p14:creationId xmlns:p14="http://schemas.microsoft.com/office/powerpoint/2010/main" val="25798454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2540" tIns="46270" rIns="92540" bIns="46270"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540" tIns="46270" rIns="92540" bIns="46270" rtlCol="0"/>
          <a:lstStyle>
            <a:lvl1pPr algn="r">
              <a:defRPr sz="1200"/>
            </a:lvl1pPr>
          </a:lstStyle>
          <a:p>
            <a:fld id="{5F334CC7-3019-4315-A940-28CE5A6B4904}" type="datetime1">
              <a:rPr lang="en-US" smtClean="0"/>
              <a:t>10/24/24</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540" tIns="46270" rIns="92540" bIns="46270"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540" tIns="46270" rIns="92540" bIns="46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2540" tIns="46270" rIns="92540" bIns="46270" rtlCol="0" anchor="b"/>
          <a:lstStyle>
            <a:lvl1pPr algn="l">
              <a:defRPr sz="1200"/>
            </a:lvl1pPr>
          </a:lstStyle>
          <a:p>
            <a:r>
              <a:rPr lang="en-US"/>
              <a:t>INCOSE.org</a:t>
            </a:r>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540" tIns="46270" rIns="92540" bIns="46270" rtlCol="0" anchor="b"/>
          <a:lstStyle>
            <a:lvl1pPr algn="r">
              <a:defRPr sz="1200"/>
            </a:lvl1pPr>
          </a:lstStyle>
          <a:p>
            <a:fld id="{F55EC67E-402D-4FA6-937E-816E25842894}" type="slidenum">
              <a:rPr lang="en-US" smtClean="0"/>
              <a:t>‹#›</a:t>
            </a:fld>
            <a:endParaRPr lang="en-US"/>
          </a:p>
        </p:txBody>
      </p:sp>
    </p:spTree>
    <p:extLst>
      <p:ext uri="{BB962C8B-B14F-4D97-AF65-F5344CB8AC3E}">
        <p14:creationId xmlns:p14="http://schemas.microsoft.com/office/powerpoint/2010/main" val="267774110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Slalom</a:t>
            </a:r>
          </a:p>
        </p:txBody>
      </p:sp>
    </p:spTree>
    <p:extLst>
      <p:ext uri="{BB962C8B-B14F-4D97-AF65-F5344CB8AC3E}">
        <p14:creationId xmlns:p14="http://schemas.microsoft.com/office/powerpoint/2010/main" val="96095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283227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Slalom</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00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107478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217785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363287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79086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94237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60455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73504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290556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F334CC7-3019-4315-A940-28CE5A6B4904}" type="datetime1">
              <a:rPr lang="en-US" smtClean="0"/>
              <a:t>10/24/24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F55EC67E-402D-4FA6-937E-816E25842894}" type="slidenum">
              <a:rPr lang="en-US" smtClean="0"/>
              <a:t>29</a:t>
            </a:fld>
            <a:endParaRPr lang="en-US"/>
          </a:p>
        </p:txBody>
      </p:sp>
    </p:spTree>
    <p:extLst>
      <p:ext uri="{BB962C8B-B14F-4D97-AF65-F5344CB8AC3E}">
        <p14:creationId xmlns:p14="http://schemas.microsoft.com/office/powerpoint/2010/main" val="228288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Slalom</a:t>
            </a:r>
          </a:p>
        </p:txBody>
      </p:sp>
    </p:spTree>
    <p:extLst>
      <p:ext uri="{BB962C8B-B14F-4D97-AF65-F5344CB8AC3E}">
        <p14:creationId xmlns:p14="http://schemas.microsoft.com/office/powerpoint/2010/main" val="622299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COSE 2024 Base Template">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476657" y="546221"/>
            <a:ext cx="4044543" cy="1095685"/>
          </a:xfrm>
          <a:prstGeom prst="rect">
            <a:avLst/>
          </a:prstGeom>
          <a:noFill/>
        </p:spPr>
        <p:txBody>
          <a:bodyPr wrap="square" lIns="0" tIns="0" rIns="0" bIns="0" rtlCol="0">
            <a:spAutoFit/>
          </a:bodyPr>
          <a:lstStyle/>
          <a:p>
            <a:pPr>
              <a:lnSpc>
                <a:spcPct val="90000"/>
              </a:lnSpc>
              <a:spcBef>
                <a:spcPts val="600"/>
              </a:spcBef>
              <a:buClr>
                <a:srgbClr val="CC0000"/>
              </a:buClr>
              <a:buSzPct val="110000"/>
            </a:pPr>
            <a:r>
              <a:rPr lang="en-US" sz="2000" b="0" dirty="0">
                <a:solidFill>
                  <a:schemeClr val="tx1"/>
                </a:solidFill>
                <a:latin typeface="Arial" panose="020B0604020202020204" pitchFamily="34" charset="0"/>
                <a:cs typeface="Arial" panose="020B0604020202020204" pitchFamily="34" charset="0"/>
              </a:rPr>
              <a:t>INCOSE 2025</a:t>
            </a:r>
            <a:r>
              <a:rPr lang="en-US" sz="2000" b="0" baseline="0" dirty="0">
                <a:solidFill>
                  <a:schemeClr val="tx1"/>
                </a:solidFill>
                <a:latin typeface="Arial" panose="020B0604020202020204" pitchFamily="34" charset="0"/>
                <a:cs typeface="Arial" panose="020B0604020202020204" pitchFamily="34" charset="0"/>
              </a:rPr>
              <a:t> Template and Toolkit</a:t>
            </a:r>
            <a:endParaRPr lang="en-US" sz="1200" b="0" baseline="0" dirty="0">
              <a:solidFill>
                <a:schemeClr val="tx1"/>
              </a:soli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endParaRPr lang="en-US" sz="1200" b="0" baseline="0" dirty="0">
              <a:solidFill>
                <a:schemeClr val="tx1"/>
              </a:soli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r>
              <a:rPr lang="en-US" sz="1200" b="0" baseline="0" dirty="0">
                <a:solidFill>
                  <a:schemeClr val="tx1"/>
                </a:solidFill>
                <a:latin typeface="Arial" panose="020B0604020202020204" pitchFamily="34" charset="0"/>
                <a:cs typeface="Arial" panose="020B0604020202020204" pitchFamily="34" charset="0"/>
              </a:rPr>
              <a:t>The following slides are intended as a template for adding content. Use this deck as a resource, while crafting your presentation or document.</a:t>
            </a:r>
          </a:p>
        </p:txBody>
      </p:sp>
      <p:sp>
        <p:nvSpPr>
          <p:cNvPr id="3" name="TextBox 2">
            <a:extLst>
              <a:ext uri="{FF2B5EF4-FFF2-40B4-BE49-F238E27FC236}">
                <a16:creationId xmlns:a16="http://schemas.microsoft.com/office/drawing/2014/main" id="{03BB9ED5-1970-4A8F-A6A3-1BD7195511CB}"/>
              </a:ext>
            </a:extLst>
          </p:cNvPr>
          <p:cNvSpPr txBox="1"/>
          <p:nvPr userDrawn="1"/>
        </p:nvSpPr>
        <p:spPr>
          <a:xfrm>
            <a:off x="5486400" y="2113808"/>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C01C95-E2A1-9707-764B-A107D8231D99}"/>
              </a:ext>
            </a:extLst>
          </p:cNvPr>
          <p:cNvSpPr txBox="1"/>
          <p:nvPr userDrawn="1"/>
        </p:nvSpPr>
        <p:spPr>
          <a:xfrm>
            <a:off x="10186988" y="95726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0BBB91-485B-332A-D025-5EC84698CFFA}"/>
              </a:ext>
            </a:extLst>
          </p:cNvPr>
          <p:cNvSpPr txBox="1"/>
          <p:nvPr userDrawn="1"/>
        </p:nvSpPr>
        <p:spPr>
          <a:xfrm>
            <a:off x="214313" y="-1400175"/>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2" name="Picture 1" descr="A screen shot of a cellphone&#10;&#10;Description automatically generated">
            <a:extLst>
              <a:ext uri="{FF2B5EF4-FFF2-40B4-BE49-F238E27FC236}">
                <a16:creationId xmlns:a16="http://schemas.microsoft.com/office/drawing/2014/main" id="{BD74D57B-CCAE-1BC8-EEA1-B5600539CC17}"/>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
        <p:nvSpPr>
          <p:cNvPr id="5" name="TextBox 4">
            <a:extLst>
              <a:ext uri="{FF2B5EF4-FFF2-40B4-BE49-F238E27FC236}">
                <a16:creationId xmlns:a16="http://schemas.microsoft.com/office/drawing/2014/main" id="{F5FCA57E-39F6-FFFE-59D5-0B265E110E37}"/>
              </a:ext>
            </a:extLst>
          </p:cNvPr>
          <p:cNvSpPr txBox="1"/>
          <p:nvPr userDrawn="1"/>
        </p:nvSpPr>
        <p:spPr>
          <a:xfrm>
            <a:off x="2490537" y="3356811"/>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11" name="Picture 10" descr="A blue globe with black text&#10;&#10;Description automatically generated">
            <a:extLst>
              <a:ext uri="{FF2B5EF4-FFF2-40B4-BE49-F238E27FC236}">
                <a16:creationId xmlns:a16="http://schemas.microsoft.com/office/drawing/2014/main" id="{28B35931-668A-AD66-D7D3-2494B0F71C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37858015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gray">
    <p:bg>
      <p:bgPr>
        <a:solidFill>
          <a:schemeClr val="bg2"/>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5" name="Picture 4" descr="A blue globe with black text&#10;&#10;Description automatically generated">
            <a:extLst>
              <a:ext uri="{FF2B5EF4-FFF2-40B4-BE49-F238E27FC236}">
                <a16:creationId xmlns:a16="http://schemas.microsoft.com/office/drawing/2014/main" id="{5DC545D9-1E12-F71E-229E-4F0DAAC786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6" name="Picture 5" descr="A screen shot of a cellphone&#10;&#10;Description automatically generated">
            <a:extLst>
              <a:ext uri="{FF2B5EF4-FFF2-40B4-BE49-F238E27FC236}">
                <a16:creationId xmlns:a16="http://schemas.microsoft.com/office/drawing/2014/main" id="{E77C1CE5-64F0-60DE-6849-37D9CF7BA315}"/>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09366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peach">
    <p:bg>
      <p:bgPr>
        <a:gradFill>
          <a:gsLst>
            <a:gs pos="13000">
              <a:schemeClr val="accent2">
                <a:lumMod val="20000"/>
                <a:lumOff val="80000"/>
              </a:schemeClr>
            </a:gs>
            <a:gs pos="0">
              <a:srgbClr val="2B6FAB"/>
            </a:gs>
            <a:gs pos="0">
              <a:schemeClr val="accent2">
                <a:lumMod val="20000"/>
                <a:lumOff val="80000"/>
              </a:schemeClr>
            </a:gs>
            <a:gs pos="64000">
              <a:schemeClr val="bg1"/>
            </a:gs>
          </a:gsLst>
          <a:lin ang="16200000" scaled="1"/>
        </a:gra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tx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5" name="Picture 4" descr="A blue globe with black text&#10;&#10;Description automatically generated">
            <a:extLst>
              <a:ext uri="{FF2B5EF4-FFF2-40B4-BE49-F238E27FC236}">
                <a16:creationId xmlns:a16="http://schemas.microsoft.com/office/drawing/2014/main" id="{5DC545D9-1E12-F71E-229E-4F0DAAC786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6" name="Picture 5" descr="A screen shot of a cellphone&#10;&#10;Description automatically generated">
            <a:extLst>
              <a:ext uri="{FF2B5EF4-FFF2-40B4-BE49-F238E27FC236}">
                <a16:creationId xmlns:a16="http://schemas.microsoft.com/office/drawing/2014/main" id="{2337D80C-6B0F-5925-019A-B79FE3835962}"/>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53706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13"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a:t>
            </a:r>
          </a:p>
        </p:txBody>
      </p:sp>
      <p:sp>
        <p:nvSpPr>
          <p:cNvPr id="15"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tx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 name="TextBox 1">
            <a:extLst>
              <a:ext uri="{FF2B5EF4-FFF2-40B4-BE49-F238E27FC236}">
                <a16:creationId xmlns:a16="http://schemas.microsoft.com/office/drawing/2014/main" id="{D26ED654-D1BA-CDC5-1966-263A9D18EA26}"/>
              </a:ext>
            </a:extLst>
          </p:cNvPr>
          <p:cNvSpPr txBox="1"/>
          <p:nvPr userDrawn="1"/>
        </p:nvSpPr>
        <p:spPr>
          <a:xfrm>
            <a:off x="3126259" y="315097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7" name="Picture 6" descr="A screen shot of a cellphone&#10;&#10;Description automatically generated">
            <a:extLst>
              <a:ext uri="{FF2B5EF4-FFF2-40B4-BE49-F238E27FC236}">
                <a16:creationId xmlns:a16="http://schemas.microsoft.com/office/drawing/2014/main" id="{56B715A9-D191-C111-6D3D-B87DC911966C}"/>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8" name="Picture 7" descr="A blue globe with black text&#10;&#10;Description automatically generated">
            <a:extLst>
              <a:ext uri="{FF2B5EF4-FFF2-40B4-BE49-F238E27FC236}">
                <a16:creationId xmlns:a16="http://schemas.microsoft.com/office/drawing/2014/main" id="{D99645AB-1BF4-550F-9D6C-1B61B6095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254453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Photo">
    <p:bg>
      <p:bgRef idx="1001">
        <a:schemeClr val="bg1"/>
      </p:bgRef>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5143500"/>
          </a:xfrm>
          <a:prstGeom prst="rect">
            <a:avLst/>
          </a:prstGeom>
          <a:solidFill>
            <a:schemeClr val="accent1">
              <a:lumMod val="40000"/>
              <a:lumOff val="60000"/>
            </a:schemeClr>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
        <p:nvSpPr>
          <p:cNvPr id="3" name="Title Placeholder 1"/>
          <p:cNvSpPr>
            <a:spLocks noGrp="1"/>
          </p:cNvSpPr>
          <p:nvPr>
            <p:ph type="title" hasCustomPrompt="1"/>
          </p:nvPr>
        </p:nvSpPr>
        <p:spPr>
          <a:xfrm>
            <a:off x="466852" y="594264"/>
            <a:ext cx="3293618" cy="2312253"/>
          </a:xfrm>
          <a:prstGeom prst="rect">
            <a:avLst/>
          </a:prstGeom>
        </p:spPr>
        <p:txBody>
          <a:bodyPr vert="horz" lIns="0" tIns="0" rIns="91440" bIns="45720" rtlCol="0" anchor="t">
            <a:noAutofit/>
          </a:bodyPr>
          <a:lstStyle>
            <a:lvl1pPr marL="0" algn="l" defTabSz="914400" rtl="0" eaLnBrk="1" latinLnBrk="0" hangingPunct="1">
              <a:lnSpc>
                <a:spcPct val="80000"/>
              </a:lnSpc>
              <a:spcBef>
                <a:spcPct val="0"/>
              </a:spcBef>
              <a:buNone/>
              <a:defRPr lang="en-US" sz="40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pic>
        <p:nvPicPr>
          <p:cNvPr id="2" name="Picture 1" descr="A screen shot of a cellphone&#10;&#10;Description automatically generated">
            <a:extLst>
              <a:ext uri="{FF2B5EF4-FFF2-40B4-BE49-F238E27FC236}">
                <a16:creationId xmlns:a16="http://schemas.microsoft.com/office/drawing/2014/main" id="{5359A442-ECE2-59A8-4EED-320B8F57A382}"/>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5" name="Picture 4" descr="A blue globe with black text&#10;&#10;Description automatically generated">
            <a:extLst>
              <a:ext uri="{FF2B5EF4-FFF2-40B4-BE49-F238E27FC236}">
                <a16:creationId xmlns:a16="http://schemas.microsoft.com/office/drawing/2014/main" id="{0D418DC2-3404-F421-6062-410615CD3B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8339215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94264"/>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3" name="Text Placeholder 2"/>
          <p:cNvSpPr>
            <a:spLocks noGrp="1"/>
          </p:cNvSpPr>
          <p:nvPr>
            <p:ph type="body" sz="quarter" idx="10" hasCustomPrompt="1"/>
          </p:nvPr>
        </p:nvSpPr>
        <p:spPr>
          <a:xfrm>
            <a:off x="4571999" y="674547"/>
            <a:ext cx="3308555" cy="2212971"/>
          </a:xfrm>
        </p:spPr>
        <p:txBody>
          <a:bodyPr tIns="0" bIns="0"/>
          <a:lstStyle>
            <a:lvl1pPr marL="0" indent="0">
              <a:buNone/>
              <a:defRPr sz="1600" baseline="0">
                <a:solidFill>
                  <a:schemeClr val="tx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dirty="0"/>
              <a:t>Enter text here</a:t>
            </a:r>
            <a:endParaRPr lang="en-GB" dirty="0"/>
          </a:p>
        </p:txBody>
      </p:sp>
      <p:sp>
        <p:nvSpPr>
          <p:cNvPr id="5" name="TextBox 4"/>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tx1"/>
                </a:solidFill>
                <a:latin typeface="Arial" panose="020B0604020202020204" pitchFamily="34" charset="0"/>
                <a:cs typeface="Arial" panose="020B0604020202020204" pitchFamily="34" charset="0"/>
              </a:rPr>
              <a:t>incose.org</a:t>
            </a:r>
            <a:r>
              <a:rPr lang="en-GB" sz="800" spc="0" baseline="0" dirty="0">
                <a:solidFill>
                  <a:schemeClr val="tx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endParaRPr lang="en-GB" sz="800" spc="0" baseline="0" dirty="0">
              <a:solidFill>
                <a:schemeClr val="tx1"/>
              </a:solidFill>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screen shot of a cellphone&#10;&#10;Description automatically generated">
            <a:extLst>
              <a:ext uri="{FF2B5EF4-FFF2-40B4-BE49-F238E27FC236}">
                <a16:creationId xmlns:a16="http://schemas.microsoft.com/office/drawing/2014/main" id="{0B3D06CA-5EA8-BD67-5AE4-1A26E10FC8B5}"/>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4" name="Picture 3" descr="A blue globe with black text&#10;&#10;Description automatically generated">
            <a:extLst>
              <a:ext uri="{FF2B5EF4-FFF2-40B4-BE49-F238E27FC236}">
                <a16:creationId xmlns:a16="http://schemas.microsoft.com/office/drawing/2014/main" id="{AB382C3A-83A1-EE79-C75A-A24226FDA9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36842362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genda_dark">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94264"/>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3" name="Text Placeholder 2"/>
          <p:cNvSpPr>
            <a:spLocks noGrp="1"/>
          </p:cNvSpPr>
          <p:nvPr>
            <p:ph type="body" sz="quarter" idx="10" hasCustomPrompt="1"/>
          </p:nvPr>
        </p:nvSpPr>
        <p:spPr>
          <a:xfrm>
            <a:off x="4571999" y="674547"/>
            <a:ext cx="3308555" cy="2212971"/>
          </a:xfrm>
        </p:spPr>
        <p:txBody>
          <a:bodyPr tIns="0" bIns="0"/>
          <a:lstStyle>
            <a:lvl1pPr marL="0" indent="0">
              <a:buNone/>
              <a:defRPr sz="1600" baseline="0">
                <a:solidFill>
                  <a:schemeClr val="tx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dirty="0"/>
              <a:t>Enter text here</a:t>
            </a:r>
            <a:endParaRPr lang="en-GB" dirty="0"/>
          </a:p>
        </p:txBody>
      </p:sp>
      <p:sp>
        <p:nvSpPr>
          <p:cNvPr id="5" name="TextBox 4"/>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tx1"/>
                </a:solidFill>
                <a:latin typeface="Arial" panose="020B0604020202020204" pitchFamily="34" charset="0"/>
                <a:cs typeface="Arial" panose="020B0604020202020204" pitchFamily="34" charset="0"/>
              </a:rPr>
              <a:t>incose.org</a:t>
            </a:r>
            <a:r>
              <a:rPr lang="en-GB" sz="800" spc="0" baseline="0" dirty="0">
                <a:solidFill>
                  <a:schemeClr val="tx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endParaRPr lang="en-GB" sz="800" spc="0" baseline="0" dirty="0">
              <a:solidFill>
                <a:schemeClr val="tx1"/>
              </a:solidFill>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8" name="Picture 7" descr="A blue globe with black text&#10;&#10;Description automatically generated">
            <a:extLst>
              <a:ext uri="{FF2B5EF4-FFF2-40B4-BE49-F238E27FC236}">
                <a16:creationId xmlns:a16="http://schemas.microsoft.com/office/drawing/2014/main" id="{0EC2EC84-45FF-E468-3468-541437684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9" name="Picture 8" descr="A screen shot of a cellphone&#10;&#10;Description automatically generated">
            <a:extLst>
              <a:ext uri="{FF2B5EF4-FFF2-40B4-BE49-F238E27FC236}">
                <a16:creationId xmlns:a16="http://schemas.microsoft.com/office/drawing/2014/main" id="{446C2BEF-D5EB-FD43-BBF9-EEB611B0EF40}"/>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86731211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4" name="Picture 3" descr="A blue globe with black text&#10;&#10;Description automatically generated">
            <a:extLst>
              <a:ext uri="{FF2B5EF4-FFF2-40B4-BE49-F238E27FC236}">
                <a16:creationId xmlns:a16="http://schemas.microsoft.com/office/drawing/2014/main" id="{170D05E6-A97C-46C9-4A73-24D3703B06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9" name="Picture 8" descr="A screen shot of a cellphone&#10;&#10;Description automatically generated">
            <a:extLst>
              <a:ext uri="{FF2B5EF4-FFF2-40B4-BE49-F238E27FC236}">
                <a16:creationId xmlns:a16="http://schemas.microsoft.com/office/drawing/2014/main" id="{23BF4AC7-088D-7E85-BF3E-59A5BDDA4FB0}"/>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87976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_white">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4" name="Picture 3" descr="A blue globe with black text&#10;&#10;Description automatically generated">
            <a:extLst>
              <a:ext uri="{FF2B5EF4-FFF2-40B4-BE49-F238E27FC236}">
                <a16:creationId xmlns:a16="http://schemas.microsoft.com/office/drawing/2014/main" id="{170D05E6-A97C-46C9-4A73-24D3703B06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9" name="Picture 8" descr="A screen shot of a cellphone&#10;&#10;Description automatically generated">
            <a:extLst>
              <a:ext uri="{FF2B5EF4-FFF2-40B4-BE49-F238E27FC236}">
                <a16:creationId xmlns:a16="http://schemas.microsoft.com/office/drawing/2014/main" id="{BA6FDDB3-8EDF-6FE8-5D2C-BDDD21FF3F9C}"/>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63634160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Agenda_gray">
    <p:bg>
      <p:bgPr>
        <a:gradFill flip="none" rotWithShape="1">
          <a:gsLst>
            <a:gs pos="0">
              <a:srgbClr val="FDE6DD"/>
            </a:gs>
            <a:gs pos="0">
              <a:schemeClr val="accent2">
                <a:lumMod val="20000"/>
                <a:lumOff val="80000"/>
              </a:schemeClr>
            </a:gs>
            <a:gs pos="0">
              <a:srgbClr val="EDBD97"/>
            </a:gs>
            <a:gs pos="0">
              <a:srgbClr val="EDBD97"/>
            </a:gs>
            <a:gs pos="77000">
              <a:schemeClr val="bg1"/>
            </a:gs>
          </a:gsLst>
          <a:lin ang="16200000" scaled="1"/>
          <a:tileRect/>
        </a:gra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583113"/>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663396"/>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4" name="Picture 3" descr="A blue globe with black text&#10;&#10;Description automatically generated">
            <a:extLst>
              <a:ext uri="{FF2B5EF4-FFF2-40B4-BE49-F238E27FC236}">
                <a16:creationId xmlns:a16="http://schemas.microsoft.com/office/drawing/2014/main" id="{FC42DF53-88B8-EC15-08EA-F6E747637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9" name="Picture 8" descr="A screen shot of a cellphone&#10;&#10;Description automatically generated">
            <a:extLst>
              <a:ext uri="{FF2B5EF4-FFF2-40B4-BE49-F238E27FC236}">
                <a16:creationId xmlns:a16="http://schemas.microsoft.com/office/drawing/2014/main" id="{A2A79225-E68E-B07C-4168-5796D241AFF4}"/>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56225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_divider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44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1"/>
              </a:buClr>
              <a:buAutoNum type="arabicParenR"/>
              <a:defRPr>
                <a:solidFill>
                  <a:srgbClr val="EDBD97"/>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7" name="TextBox 6">
            <a:extLst>
              <a:ext uri="{FF2B5EF4-FFF2-40B4-BE49-F238E27FC236}">
                <a16:creationId xmlns:a16="http://schemas.microsoft.com/office/drawing/2014/main" id="{24166E5E-98C9-26D5-CB5F-5C31DA01193A}"/>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4" name="Picture 3" descr="A blue globe with black text&#10;&#10;Description automatically generated">
            <a:extLst>
              <a:ext uri="{FF2B5EF4-FFF2-40B4-BE49-F238E27FC236}">
                <a16:creationId xmlns:a16="http://schemas.microsoft.com/office/drawing/2014/main" id="{CAAEA893-C867-CDC4-909F-32A2A6B28D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9" name="Picture 8" descr="A screen shot of a cellphone&#10;&#10;Description automatically generated">
            <a:extLst>
              <a:ext uri="{FF2B5EF4-FFF2-40B4-BE49-F238E27FC236}">
                <a16:creationId xmlns:a16="http://schemas.microsoft.com/office/drawing/2014/main" id="{FAC16262-6E76-6B9B-C311-C3CCFE63E656}"/>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74531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Main Title 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1"/>
            <a:ext cx="4114800" cy="2413299"/>
          </a:xfrm>
          <a:prstGeom prst="rect">
            <a:avLst/>
          </a:prstGeom>
        </p:spPr>
        <p:txBody>
          <a:bodyPr vert="horz" lIns="0" tIns="45720" rIns="91440" bIns="45720" rtlCol="0" anchor="b">
            <a:noAutofit/>
          </a:bodyPr>
          <a:lstStyle>
            <a:lvl1pPr algn="l" defTabSz="685749" rtl="0" eaLnBrk="1" latinLnBrk="0" hangingPunct="1">
              <a:lnSpc>
                <a:spcPct val="80000"/>
              </a:lnSpc>
              <a:spcBef>
                <a:spcPct val="0"/>
              </a:spcBef>
              <a:buNone/>
              <a:defRPr lang="en-US" sz="72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2"/>
            <a:ext cx="4105994" cy="1132629"/>
          </a:xfrm>
        </p:spPr>
        <p:txBody>
          <a:bodyPr lIns="0" tIns="0" rIns="0" bIns="0">
            <a:noAutofit/>
          </a:bodyPr>
          <a:lstStyle>
            <a:lvl1pPr mar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2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6" y="4447236"/>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EC8F67DE-7F29-7652-E4EE-002C300632A0}"/>
              </a:ext>
            </a:extLst>
          </p:cNvPr>
          <p:cNvSpPr txBox="1"/>
          <p:nvPr userDrawn="1"/>
        </p:nvSpPr>
        <p:spPr>
          <a:xfrm>
            <a:off x="8247888" y="4687824"/>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AC3536B-0076-DD14-98FD-47967EBD91D9}"/>
              </a:ext>
            </a:extLst>
          </p:cNvPr>
          <p:cNvSpPr txBox="1"/>
          <p:nvPr userDrawn="1"/>
        </p:nvSpPr>
        <p:spPr>
          <a:xfrm>
            <a:off x="9274629" y="1518557"/>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2" name="Picture 1" descr="A screen shot of a cellphone&#10;&#10;Description automatically generated">
            <a:extLst>
              <a:ext uri="{FF2B5EF4-FFF2-40B4-BE49-F238E27FC236}">
                <a16:creationId xmlns:a16="http://schemas.microsoft.com/office/drawing/2014/main" id="{B3B869DC-8234-E478-7BFB-55BA88B8BE40}"/>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48493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Subtitle_light">
    <p:bg>
      <p:bgPr>
        <a:solidFill>
          <a:srgbClr val="FFFFFF"/>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465187" y="1050855"/>
            <a:ext cx="8219717" cy="170816"/>
          </a:xfrm>
        </p:spPr>
        <p:txBody>
          <a:bodyPr tIns="0"/>
          <a:lstStyle>
            <a:lvl1pPr marL="0" inden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3" name="Text Placeholder 2"/>
          <p:cNvSpPr>
            <a:spLocks noGrp="1"/>
          </p:cNvSpPr>
          <p:nvPr>
            <p:ph type="body" sz="quarter" idx="17" hasCustomPrompt="1"/>
          </p:nvPr>
        </p:nvSpPr>
        <p:spPr>
          <a:xfrm>
            <a:off x="465138" y="594265"/>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4" name="Text Placeholder 3"/>
          <p:cNvSpPr>
            <a:spLocks noGrp="1"/>
          </p:cNvSpPr>
          <p:nvPr>
            <p:ph type="body" sz="quarter" idx="18" hasCustomPrompt="1"/>
          </p:nvPr>
        </p:nvSpPr>
        <p:spPr>
          <a:xfrm>
            <a:off x="466725" y="4616824"/>
            <a:ext cx="1823085" cy="9300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5" name="Text Placeholder 4"/>
          <p:cNvSpPr>
            <a:spLocks noGrp="1"/>
          </p:cNvSpPr>
          <p:nvPr>
            <p:ph type="body" sz="quarter" idx="19"/>
          </p:nvPr>
        </p:nvSpPr>
        <p:spPr>
          <a:xfrm>
            <a:off x="466725" y="1362615"/>
            <a:ext cx="8220075" cy="2820988"/>
          </a:xfrm>
        </p:spPr>
        <p:txBody>
          <a:bodyPr/>
          <a:lstStyle>
            <a:lvl1pPr>
              <a:buClr>
                <a:srgbClr val="EDBD97"/>
              </a:buClr>
              <a:defRPr sz="1050">
                <a:solidFill>
                  <a:schemeClr val="accent5"/>
                </a:solidFill>
              </a:defRPr>
            </a:lvl1pPr>
            <a:lvl2pPr>
              <a:buClr>
                <a:srgbClr val="EDBD97"/>
              </a:buClr>
              <a:defRPr sz="1000">
                <a:solidFill>
                  <a:schemeClr val="accent5"/>
                </a:solidFill>
              </a:defRPr>
            </a:lvl2pPr>
            <a:lvl3pPr>
              <a:buClr>
                <a:srgbClr val="EDBD97"/>
              </a:buClr>
              <a:defRPr sz="900">
                <a:solidFill>
                  <a:schemeClr val="accent5"/>
                </a:solidFill>
              </a:defRPr>
            </a:lvl3pPr>
            <a:lvl4pPr>
              <a:buClr>
                <a:srgbClr val="EDBD97"/>
              </a:buClr>
              <a:defRPr sz="800">
                <a:solidFill>
                  <a:schemeClr val="accent5"/>
                </a:solidFill>
              </a:defRPr>
            </a:lvl4pPr>
            <a:lvl5pPr>
              <a:buClr>
                <a:srgbClr val="EDBD97"/>
              </a:buClr>
              <a:defRPr sz="8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blue globe with black text&#10;&#10;Description automatically generated">
            <a:extLst>
              <a:ext uri="{FF2B5EF4-FFF2-40B4-BE49-F238E27FC236}">
                <a16:creationId xmlns:a16="http://schemas.microsoft.com/office/drawing/2014/main" id="{C6B43AE9-B0E9-9DFC-5EC7-01CCA75F1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8" name="Picture 7" descr="A screen shot of a cellphone&#10;&#10;Description automatically generated">
            <a:extLst>
              <a:ext uri="{FF2B5EF4-FFF2-40B4-BE49-F238E27FC236}">
                <a16:creationId xmlns:a16="http://schemas.microsoft.com/office/drawing/2014/main" id="{FD2C9492-7C90-E7E2-3E1F-88A256608B67}"/>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66695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Subtitle_gray">
    <p:bg>
      <p:bgPr>
        <a:solidFill>
          <a:schemeClr val="bg2"/>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594264"/>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1050854"/>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362614"/>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descr="A blue globe with black text&#10;&#10;Description automatically generated">
            <a:extLst>
              <a:ext uri="{FF2B5EF4-FFF2-40B4-BE49-F238E27FC236}">
                <a16:creationId xmlns:a16="http://schemas.microsoft.com/office/drawing/2014/main" id="{9348FE67-9868-6ACB-1B5B-82E7C15CD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3" name="Picture 2" descr="A screen shot of a cellphone&#10;&#10;Description automatically generated">
            <a:extLst>
              <a:ext uri="{FF2B5EF4-FFF2-40B4-BE49-F238E27FC236}">
                <a16:creationId xmlns:a16="http://schemas.microsoft.com/office/drawing/2014/main" id="{293ECDB8-3B09-7757-49C0-A395559D9F53}"/>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66806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Subtitle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594264"/>
            <a:ext cx="8221662" cy="368300"/>
          </a:xfrm>
        </p:spPr>
        <p:txBody>
          <a:bodyPr tIns="0" bIns="0"/>
          <a:lstStyle>
            <a:lvl1pPr marL="0" indent="0">
              <a:spcBef>
                <a:spcPts val="0"/>
              </a:spcBef>
              <a:buNone/>
              <a:defRPr sz="2400" b="1" spc="-70" baseline="0">
                <a:solidFill>
                  <a:schemeClr val="bg1"/>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1050854"/>
            <a:ext cx="8219717" cy="170816"/>
          </a:xfrm>
        </p:spPr>
        <p:txBody>
          <a:bodyPr tIns="0"/>
          <a:lstStyle>
            <a:lvl1pPr marL="0" indent="0">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362614"/>
            <a:ext cx="8220075" cy="2820988"/>
          </a:xfrm>
        </p:spPr>
        <p:txBody>
          <a:bodyPr/>
          <a:lstStyle>
            <a:lvl1pPr>
              <a:defRPr sz="1050">
                <a:solidFill>
                  <a:schemeClr val="bg1"/>
                </a:solidFill>
              </a:defRPr>
            </a:lvl1pPr>
            <a:lvl2pPr>
              <a:defRPr sz="1000">
                <a:solidFill>
                  <a:schemeClr val="bg1"/>
                </a:solidFill>
              </a:defRPr>
            </a:lvl2pPr>
            <a:lvl3pPr>
              <a:defRPr sz="900">
                <a:solidFill>
                  <a:schemeClr val="bg1"/>
                </a:solidFill>
              </a:defRPr>
            </a:lvl3pPr>
            <a:lvl4pPr>
              <a:defRPr sz="800">
                <a:solidFill>
                  <a:schemeClr val="bg1"/>
                </a:solidFill>
              </a:defRPr>
            </a:lvl4pPr>
            <a:lvl5pPr>
              <a:defRPr sz="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A screen shot of a cellphone&#10;&#10;Description automatically generated">
            <a:extLst>
              <a:ext uri="{FF2B5EF4-FFF2-40B4-BE49-F238E27FC236}">
                <a16:creationId xmlns:a16="http://schemas.microsoft.com/office/drawing/2014/main" id="{3E1AC2B1-486C-EABA-BA68-FEA27A3968C0}"/>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7" name="Picture 6" descr="A blue globe with black text&#10;&#10;Description automatically generated">
            <a:extLst>
              <a:ext uri="{FF2B5EF4-FFF2-40B4-BE49-F238E27FC236}">
                <a16:creationId xmlns:a16="http://schemas.microsoft.com/office/drawing/2014/main" id="{63465448-26AF-E2B4-29CA-7C9D7B2BA4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359506138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597337"/>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621306"/>
            <a:ext cx="1823085" cy="8852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5" name="Picture 4" descr="A blue globe with black text&#10;&#10;Description automatically generated">
            <a:extLst>
              <a:ext uri="{FF2B5EF4-FFF2-40B4-BE49-F238E27FC236}">
                <a16:creationId xmlns:a16="http://schemas.microsoft.com/office/drawing/2014/main" id="{7FCDD8C9-8676-50AC-68B8-2CB641B65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6" name="Picture 5" descr="A screen shot of a cellphone&#10;&#10;Description automatically generated">
            <a:extLst>
              <a:ext uri="{FF2B5EF4-FFF2-40B4-BE49-F238E27FC236}">
                <a16:creationId xmlns:a16="http://schemas.microsoft.com/office/drawing/2014/main" id="{CD453108-4750-E6BA-04DD-C228FFE58765}"/>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81540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subtitle_bold_gray">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7337"/>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3" name="Text Placeholder 4">
            <a:extLst>
              <a:ext uri="{FF2B5EF4-FFF2-40B4-BE49-F238E27FC236}">
                <a16:creationId xmlns:a16="http://schemas.microsoft.com/office/drawing/2014/main" id="{51BFEB54-986A-162B-2939-1DBE062B4CED}"/>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pic>
        <p:nvPicPr>
          <p:cNvPr id="8" name="Picture 7" descr="A blue globe with black text&#10;&#10;Description automatically generated">
            <a:extLst>
              <a:ext uri="{FF2B5EF4-FFF2-40B4-BE49-F238E27FC236}">
                <a16:creationId xmlns:a16="http://schemas.microsoft.com/office/drawing/2014/main" id="{520E426C-E78C-068C-BEAD-E2C86FF5B1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6" name="Picture 5" descr="A screen shot of a cellphone&#10;&#10;Description automatically generated">
            <a:extLst>
              <a:ext uri="{FF2B5EF4-FFF2-40B4-BE49-F238E27FC236}">
                <a16:creationId xmlns:a16="http://schemas.microsoft.com/office/drawing/2014/main" id="{E4935310-B753-898C-A21D-6D6DC74C714F}"/>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693213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subtitle_bold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7" name="Text Placeholder 4">
            <a:extLst>
              <a:ext uri="{FF2B5EF4-FFF2-40B4-BE49-F238E27FC236}">
                <a16:creationId xmlns:a16="http://schemas.microsoft.com/office/drawing/2014/main" id="{EEFE1785-9D51-3BEC-96AD-1E405133D4A5}"/>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pic>
        <p:nvPicPr>
          <p:cNvPr id="3" name="Picture 2" descr="A screen shot of a cellphone&#10;&#10;Description automatically generated">
            <a:extLst>
              <a:ext uri="{FF2B5EF4-FFF2-40B4-BE49-F238E27FC236}">
                <a16:creationId xmlns:a16="http://schemas.microsoft.com/office/drawing/2014/main" id="{D90EF0FF-C8F9-184D-DF43-518CE5F01AFD}"/>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6" name="Picture 5" descr="A blue globe with black text&#10;&#10;Description automatically generated">
            <a:extLst>
              <a:ext uri="{FF2B5EF4-FFF2-40B4-BE49-F238E27FC236}">
                <a16:creationId xmlns:a16="http://schemas.microsoft.com/office/drawing/2014/main" id="{0D0085AF-AD43-3217-C600-34DF9B038A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17895192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_subtitle_bold_peach">
    <p:bg>
      <p:bgPr>
        <a:gradFill>
          <a:gsLst>
            <a:gs pos="0">
              <a:srgbClr val="EDBD97"/>
            </a:gs>
            <a:gs pos="0">
              <a:schemeClr val="accent2">
                <a:lumMod val="20000"/>
                <a:lumOff val="80000"/>
              </a:schemeClr>
            </a:gs>
            <a:gs pos="0">
              <a:schemeClr val="accent2">
                <a:lumMod val="20000"/>
                <a:lumOff val="80000"/>
              </a:schemeClr>
            </a:gs>
            <a:gs pos="0">
              <a:schemeClr val="accent2">
                <a:lumMod val="20000"/>
                <a:lumOff val="80000"/>
              </a:schemeClr>
            </a:gs>
            <a:gs pos="51000">
              <a:schemeClr val="tx1"/>
            </a:gs>
          </a:gsLst>
          <a:lin ang="16200000" scaled="1"/>
        </a:gra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7" name="Text Placeholder 4">
            <a:extLst>
              <a:ext uri="{FF2B5EF4-FFF2-40B4-BE49-F238E27FC236}">
                <a16:creationId xmlns:a16="http://schemas.microsoft.com/office/drawing/2014/main" id="{EEFE1785-9D51-3BEC-96AD-1E405133D4A5}"/>
              </a:ext>
            </a:extLst>
          </p:cNvPr>
          <p:cNvSpPr>
            <a:spLocks noGrp="1"/>
          </p:cNvSpPr>
          <p:nvPr>
            <p:ph type="body" sz="quarter" idx="16"/>
          </p:nvPr>
        </p:nvSpPr>
        <p:spPr>
          <a:xfrm>
            <a:off x="464494" y="1644251"/>
            <a:ext cx="2274660" cy="2682419"/>
          </a:xfrm>
        </p:spPr>
        <p:txBody>
          <a:bodyPr tIns="0"/>
          <a:lstStyle>
            <a:lvl1pPr marL="0" indent="0">
              <a:lnSpc>
                <a:spcPct val="150000"/>
              </a:lnSpc>
              <a:buNone/>
              <a:defRPr lang="en-US" sz="1100" kern="1200" spc="0" baseline="0" dirty="0">
                <a:solidFill>
                  <a:schemeClr val="bg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pic>
        <p:nvPicPr>
          <p:cNvPr id="3" name="Picture 2" descr="A blue globe with black text&#10;&#10;Description automatically generated">
            <a:extLst>
              <a:ext uri="{FF2B5EF4-FFF2-40B4-BE49-F238E27FC236}">
                <a16:creationId xmlns:a16="http://schemas.microsoft.com/office/drawing/2014/main" id="{5F29A534-35EC-3BE6-2705-6C6BFE7B8E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9" name="Picture 8" descr="A screen shot of a cellphone&#10;&#10;Description automatically generated">
            <a:extLst>
              <a:ext uri="{FF2B5EF4-FFF2-40B4-BE49-F238E27FC236}">
                <a16:creationId xmlns:a16="http://schemas.microsoft.com/office/drawing/2014/main" id="{5CC2529B-6E2C-CC34-A2DF-6416E3E16084}"/>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56507199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layout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582478" y="62103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8" name="Text Placeholder 7"/>
          <p:cNvSpPr>
            <a:spLocks noGrp="1"/>
          </p:cNvSpPr>
          <p:nvPr>
            <p:ph type="body" sz="quarter" idx="11" hasCustomPrompt="1"/>
          </p:nvPr>
        </p:nvSpPr>
        <p:spPr>
          <a:xfrm>
            <a:off x="464856" y="621032"/>
            <a:ext cx="3055584" cy="2231970"/>
          </a:xfrm>
        </p:spPr>
        <p:txBody>
          <a:bodyPr tIns="0" bIns="0"/>
          <a:lstStyle>
            <a:lvl1pPr marL="0" indent="0" algn="l" defTabSz="914400" rtl="0" eaLnBrk="1" latinLnBrk="0" hangingPunct="1">
              <a:lnSpc>
                <a:spcPct val="90000"/>
              </a:lnSpc>
              <a:spcBef>
                <a:spcPct val="0"/>
              </a:spcBef>
              <a:buNone/>
              <a:defRPr lang="en-GB" sz="3200" b="1" kern="0" spc="-150" baseline="0" dirty="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marL="0" lvl="0" indent="0" algn="l" defTabSz="914400" rtl="0" eaLnBrk="1" latinLnBrk="0" hangingPunct="1">
              <a:lnSpc>
                <a:spcPct val="90000"/>
              </a:lnSpc>
              <a:spcBef>
                <a:spcPct val="0"/>
              </a:spcBef>
              <a:buClr>
                <a:schemeClr val="accent2"/>
              </a:buClr>
              <a:buSzPct val="110000"/>
              <a:buFont typeface="Arial" panose="020B0604020202020204" pitchFamily="34" charset="0"/>
              <a:buNone/>
            </a:pPr>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2" name="Picture 1" descr="A screen shot of a cellphone&#10;&#10;Description automatically generated">
            <a:extLst>
              <a:ext uri="{FF2B5EF4-FFF2-40B4-BE49-F238E27FC236}">
                <a16:creationId xmlns:a16="http://schemas.microsoft.com/office/drawing/2014/main" id="{354917C8-2A94-452F-1D85-1FCB87F0F8F3}"/>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3" name="Picture 2" descr="A blue globe with black text&#10;&#10;Description automatically generated">
            <a:extLst>
              <a:ext uri="{FF2B5EF4-FFF2-40B4-BE49-F238E27FC236}">
                <a16:creationId xmlns:a16="http://schemas.microsoft.com/office/drawing/2014/main" id="{87C2D9A5-097A-1503-BF39-B6A11FD3C8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354541472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layout_gray">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7" name="Picture 6" descr="A blue globe with black text&#10;&#10;Description automatically generated">
            <a:extLst>
              <a:ext uri="{FF2B5EF4-FFF2-40B4-BE49-F238E27FC236}">
                <a16:creationId xmlns:a16="http://schemas.microsoft.com/office/drawing/2014/main" id="{CFEB2892-C421-EAF2-9E52-BDA8E19EA4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1FD1DC43-47B4-D4D6-0F33-5BAC8D02CCCE}"/>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70417933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layout_peach">
    <p:bg>
      <p:bgPr>
        <a:gradFill flip="none" rotWithShape="1">
          <a:gsLst>
            <a:gs pos="0">
              <a:schemeClr val="accent2">
                <a:lumMod val="20000"/>
                <a:lumOff val="80000"/>
              </a:schemeClr>
            </a:gs>
            <a:gs pos="0">
              <a:schemeClr val="accent2">
                <a:lumMod val="20000"/>
                <a:lumOff val="80000"/>
              </a:schemeClr>
            </a:gs>
            <a:gs pos="0">
              <a:schemeClr val="accent2">
                <a:lumMod val="20000"/>
                <a:lumOff val="80000"/>
              </a:schemeClr>
            </a:gs>
            <a:gs pos="69000">
              <a:schemeClr val="tx1"/>
            </a:gs>
          </a:gsLst>
          <a:lin ang="18900000" scaled="1"/>
          <a:tileRect/>
        </a:gra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bg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7" name="Picture 6" descr="A blue globe with black text&#10;&#10;Description automatically generated">
            <a:extLst>
              <a:ext uri="{FF2B5EF4-FFF2-40B4-BE49-F238E27FC236}">
                <a16:creationId xmlns:a16="http://schemas.microsoft.com/office/drawing/2014/main" id="{CFEB2892-C421-EAF2-9E52-BDA8E19EA4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
        <p:nvSpPr>
          <p:cNvPr id="2" name="TextBox 1">
            <a:extLst>
              <a:ext uri="{FF2B5EF4-FFF2-40B4-BE49-F238E27FC236}">
                <a16:creationId xmlns:a16="http://schemas.microsoft.com/office/drawing/2014/main" id="{F1BE7F81-ADD5-0F9C-C97D-D4C087265DA2}"/>
              </a:ext>
            </a:extLst>
          </p:cNvPr>
          <p:cNvSpPr txBox="1"/>
          <p:nvPr userDrawn="1"/>
        </p:nvSpPr>
        <p:spPr>
          <a:xfrm>
            <a:off x="6620719" y="-25464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8" name="Picture 7" descr="A screen shot of a cellphone&#10;&#10;Description automatically generated">
            <a:extLst>
              <a:ext uri="{FF2B5EF4-FFF2-40B4-BE49-F238E27FC236}">
                <a16:creationId xmlns:a16="http://schemas.microsoft.com/office/drawing/2014/main" id="{4A11980D-A7F9-FCCB-0280-AC6D44DF3B14}"/>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29191345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_white">
    <p:bg>
      <p:bgPr>
        <a:gradFill>
          <a:gsLst>
            <a:gs pos="0">
              <a:srgbClr val="FB7264"/>
            </a:gs>
            <a:gs pos="0">
              <a:schemeClr val="accent2">
                <a:lumMod val="20000"/>
                <a:lumOff val="80000"/>
              </a:schemeClr>
            </a:gs>
            <a:gs pos="50000">
              <a:schemeClr val="bg1"/>
            </a:gs>
          </a:gsLst>
          <a:lin ang="16200000" scaled="1"/>
        </a:gra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p:nvPr>
        </p:nvSpPr>
        <p:spPr>
          <a:xfrm>
            <a:off x="466725" y="4447235"/>
            <a:ext cx="2690426" cy="180634"/>
          </a:xfrm>
        </p:spPr>
        <p:txBody>
          <a:bodyPr tIns="0" bIns="0" anchor="b"/>
          <a:lstStyle>
            <a:lvl1pPr marL="0" indent="0">
              <a:buNone/>
              <a:defRPr sz="800">
                <a:solidFill>
                  <a:schemeClr val="accent1"/>
                </a:solidFill>
              </a:defRPr>
            </a:lvl1pPr>
          </a:lstStyle>
          <a:p>
            <a:pPr lvl="0"/>
            <a:endParaRPr lang="en-GB" dirty="0"/>
          </a:p>
        </p:txBody>
      </p:sp>
      <p:sp>
        <p:nvSpPr>
          <p:cNvPr id="8" name="TextBox 7">
            <a:extLst>
              <a:ext uri="{FF2B5EF4-FFF2-40B4-BE49-F238E27FC236}">
                <a16:creationId xmlns:a16="http://schemas.microsoft.com/office/drawing/2014/main" id="{975248DB-EE64-3ECC-C948-607C6E1A7221}"/>
              </a:ext>
            </a:extLst>
          </p:cNvPr>
          <p:cNvSpPr txBox="1"/>
          <p:nvPr userDrawn="1"/>
        </p:nvSpPr>
        <p:spPr>
          <a:xfrm>
            <a:off x="4370119" y="575953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068922B-FD2D-0614-4C31-083F1E132D98}"/>
              </a:ext>
            </a:extLst>
          </p:cNvPr>
          <p:cNvSpPr txBox="1"/>
          <p:nvPr userDrawn="1"/>
        </p:nvSpPr>
        <p:spPr>
          <a:xfrm>
            <a:off x="8037576" y="459943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4" name="Picture 3" descr="A blue globe with black text&#10;&#10;Description automatically generated">
            <a:extLst>
              <a:ext uri="{FF2B5EF4-FFF2-40B4-BE49-F238E27FC236}">
                <a16:creationId xmlns:a16="http://schemas.microsoft.com/office/drawing/2014/main" id="{430D21E8-EA36-0652-3ACF-7EC708C2B6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
        <p:nvSpPr>
          <p:cNvPr id="10" name="TextBox 9">
            <a:extLst>
              <a:ext uri="{FF2B5EF4-FFF2-40B4-BE49-F238E27FC236}">
                <a16:creationId xmlns:a16="http://schemas.microsoft.com/office/drawing/2014/main" id="{BF4CBC83-01A1-56CB-E7B1-7FC9EF462EBA}"/>
              </a:ext>
            </a:extLst>
          </p:cNvPr>
          <p:cNvSpPr txBox="1"/>
          <p:nvPr userDrawn="1"/>
        </p:nvSpPr>
        <p:spPr>
          <a:xfrm>
            <a:off x="5879939" y="101857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11" name="Picture 10" descr="A screen shot of a cellphone&#10;&#10;Description automatically generated">
            <a:extLst>
              <a:ext uri="{FF2B5EF4-FFF2-40B4-BE49-F238E27FC236}">
                <a16:creationId xmlns:a16="http://schemas.microsoft.com/office/drawing/2014/main" id="{6A386B41-42D3-BDED-FC0E-D3097641E9A9}"/>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11033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layout_light">
    <p:bg>
      <p:bgRef idx="1001">
        <a:schemeClr val="bg1"/>
      </p:bgRef>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679692"/>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679692"/>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7" name="Picture 6" descr="A blue globe with black text&#10;&#10;Description automatically generated">
            <a:extLst>
              <a:ext uri="{FF2B5EF4-FFF2-40B4-BE49-F238E27FC236}">
                <a16:creationId xmlns:a16="http://schemas.microsoft.com/office/drawing/2014/main" id="{059C5DC2-2372-9EC9-CAE2-09F411940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9C9E41B3-1C93-4EB2-5449-944F3BAD1635}"/>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66228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9144000" cy="5143500"/>
          </a:xfrm>
          <a:prstGeom prst="rect">
            <a:avLst/>
          </a:prstGeom>
          <a:solidFill>
            <a:schemeClr val="accent1">
              <a:lumMod val="40000"/>
              <a:lumOff val="60000"/>
            </a:schemeClr>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pic>
        <p:nvPicPr>
          <p:cNvPr id="2" name="Picture 1" descr="A screen shot of a cellphone&#10;&#10;Description automatically generated">
            <a:extLst>
              <a:ext uri="{FF2B5EF4-FFF2-40B4-BE49-F238E27FC236}">
                <a16:creationId xmlns:a16="http://schemas.microsoft.com/office/drawing/2014/main" id="{7CC6F215-630D-DDEA-F5C3-33EB85AB854B}"/>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5" name="Picture 4" descr="A blue globe with black text&#10;&#10;Description automatically generated">
            <a:extLst>
              <a:ext uri="{FF2B5EF4-FFF2-40B4-BE49-F238E27FC236}">
                <a16:creationId xmlns:a16="http://schemas.microsoft.com/office/drawing/2014/main" id="{3136A17F-17D2-1C08-6770-082545E23B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3805140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_subhead_photo">
    <p:bg>
      <p:bgPr>
        <a:solidFill>
          <a:srgbClr val="FFFFFF"/>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1"/>
          </p:nvPr>
        </p:nvSpPr>
        <p:spPr>
          <a:xfrm>
            <a:off x="4572000" y="0"/>
            <a:ext cx="4572000" cy="5143500"/>
          </a:xfrm>
          <a:prstGeom prst="rect">
            <a:avLst/>
          </a:prstGeom>
          <a:solidFill>
            <a:srgbClr val="FB7264"/>
          </a:solidFill>
        </p:spPr>
        <p:txBody>
          <a:bodyPr vert="horz" wrap="square" lIns="0" tIns="1005840" rIns="0" bIns="45720" rtlCol="0" anchor="ctr">
            <a:noAutofit/>
          </a:bodyPr>
          <a:lstStyle>
            <a:lvl1pPr marL="0" indent="0" algn="ctr">
              <a:buNone/>
              <a:defRPr lang="en-US">
                <a:solidFill>
                  <a:schemeClr val="bg1"/>
                </a:solidFill>
              </a:defRPr>
            </a:lvl1pPr>
          </a:lstStyle>
          <a:p>
            <a:pPr marL="173038" lvl="0" indent="-173038" algn="ctr"/>
            <a:r>
              <a:rPr lang="en-US" dirty="0"/>
              <a:t>Click icon to add picture</a:t>
            </a:r>
          </a:p>
        </p:txBody>
      </p:sp>
      <p:sp>
        <p:nvSpPr>
          <p:cNvPr id="10" name="Text Placeholder 4"/>
          <p:cNvSpPr>
            <a:spLocks noGrp="1"/>
          </p:cNvSpPr>
          <p:nvPr>
            <p:ph type="body" sz="quarter" idx="16"/>
          </p:nvPr>
        </p:nvSpPr>
        <p:spPr>
          <a:xfrm>
            <a:off x="464494" y="1633394"/>
            <a:ext cx="3273116" cy="847455"/>
          </a:xfrm>
        </p:spPr>
        <p:txBody>
          <a:bodyPr tIns="0"/>
          <a:lstStyle>
            <a:lvl1pPr marL="0" indent="0">
              <a:lnSpc>
                <a:spcPct val="15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594264"/>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9F6D98FC-A04F-F001-C845-DA1647943D5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dirty="0">
              <a:solidFill>
                <a:schemeClr val="bg1"/>
              </a:solidFill>
              <a:latin typeface="Arial" panose="020B0604020202020204" pitchFamily="34" charset="0"/>
              <a:cs typeface="Arial" panose="020B0604020202020204" pitchFamily="34" charset="0"/>
            </a:endParaRPr>
          </a:p>
        </p:txBody>
      </p:sp>
      <p:pic>
        <p:nvPicPr>
          <p:cNvPr id="6" name="Picture 5" descr="A blue globe with black text&#10;&#10;Description automatically generated">
            <a:extLst>
              <a:ext uri="{FF2B5EF4-FFF2-40B4-BE49-F238E27FC236}">
                <a16:creationId xmlns:a16="http://schemas.microsoft.com/office/drawing/2014/main" id="{D000E1CC-C516-22DF-83FC-E35B9333F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7" name="Picture 6" descr="A screen shot of a cellphone&#10;&#10;Description automatically generated">
            <a:extLst>
              <a:ext uri="{FF2B5EF4-FFF2-40B4-BE49-F238E27FC236}">
                <a16:creationId xmlns:a16="http://schemas.microsoft.com/office/drawing/2014/main" id="{5F1C9604-4CDC-A66E-12A4-B948B6F24F17}"/>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283454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floating photo layout">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5073358" y="1987267"/>
            <a:ext cx="2309339" cy="1514725"/>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7" name="Picture Placeholder 4"/>
          <p:cNvSpPr>
            <a:spLocks noGrp="1"/>
          </p:cNvSpPr>
          <p:nvPr>
            <p:ph type="pic" sz="quarter" idx="21"/>
          </p:nvPr>
        </p:nvSpPr>
        <p:spPr>
          <a:xfrm>
            <a:off x="5537466" y="1066800"/>
            <a:ext cx="3150178" cy="1990918"/>
          </a:xfrm>
          <a:prstGeom prst="rect">
            <a:avLst/>
          </a:prstGeom>
          <a:solidFill>
            <a:srgbClr val="FB7264"/>
          </a:solidFill>
        </p:spPr>
        <p:txBody>
          <a:bodyPr vert="horz" wrap="square" lIns="0" tIns="1005840" rIns="0" bIns="45720" rtlCol="0" anchor="ctr">
            <a:noAutofit/>
          </a:bodyPr>
          <a:lstStyle>
            <a:lvl1pPr marL="0" indent="0" algn="ctr">
              <a:buNone/>
              <a:defRPr lang="en-US" dirty="0">
                <a:solidFill>
                  <a:schemeClr val="bg1"/>
                </a:solidFill>
              </a:defRPr>
            </a:lvl1pPr>
          </a:lstStyle>
          <a:p>
            <a:pPr marL="173038" lvl="0" indent="-173038" algn="ctr"/>
            <a:r>
              <a:rPr lang="en-US" dirty="0"/>
              <a:t>Click icon to add picture</a:t>
            </a:r>
          </a:p>
        </p:txBody>
      </p:sp>
      <p:sp>
        <p:nvSpPr>
          <p:cNvPr id="11" name="Text Placeholder 7"/>
          <p:cNvSpPr>
            <a:spLocks noGrp="1"/>
          </p:cNvSpPr>
          <p:nvPr>
            <p:ph type="body" sz="quarter" idx="11" hasCustomPrompt="1"/>
          </p:nvPr>
        </p:nvSpPr>
        <p:spPr>
          <a:xfrm>
            <a:off x="464493" y="602165"/>
            <a:ext cx="3273117" cy="3902599"/>
          </a:xfrm>
        </p:spPr>
        <p:txBody>
          <a:bodyPr tIns="0" bIns="0" anchor="t"/>
          <a:lstStyle>
            <a:lvl1pPr marL="0" indent="0" algn="l" defTabSz="914400" rtl="0" eaLnBrk="1" latinLnBrk="0" hangingPunct="1">
              <a:lnSpc>
                <a:spcPct val="90000"/>
              </a:lnSpc>
              <a:spcBef>
                <a:spcPct val="0"/>
              </a:spcBef>
              <a:buNone/>
              <a:defRPr lang="en-US" sz="28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4" name="Picture 3" descr="A blue globe with black text&#10;&#10;Description automatically generated">
            <a:extLst>
              <a:ext uri="{FF2B5EF4-FFF2-40B4-BE49-F238E27FC236}">
                <a16:creationId xmlns:a16="http://schemas.microsoft.com/office/drawing/2014/main" id="{F06AE8CD-155F-0EE3-0E60-F7535646F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8" name="Picture 7" descr="A screen shot of a cellphone&#10;&#10;Description automatically generated">
            <a:extLst>
              <a:ext uri="{FF2B5EF4-FFF2-40B4-BE49-F238E27FC236}">
                <a16:creationId xmlns:a16="http://schemas.microsoft.com/office/drawing/2014/main" id="{63B7BF9D-68E2-6D4B-5F56-0925A21879F9}"/>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685940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78400" y="1066800"/>
            <a:ext cx="4165600" cy="2184400"/>
          </a:xfrm>
          <a:solidFill>
            <a:srgbClr val="FB7264"/>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7" name="Text Placeholder 4"/>
          <p:cNvSpPr>
            <a:spLocks noGrp="1"/>
          </p:cNvSpPr>
          <p:nvPr>
            <p:ph type="body" sz="quarter" idx="16"/>
          </p:nvPr>
        </p:nvSpPr>
        <p:spPr>
          <a:xfrm>
            <a:off x="464494" y="1559195"/>
            <a:ext cx="3273116" cy="695055"/>
          </a:xfrm>
        </p:spPr>
        <p:txBody>
          <a:bodyPr tIns="0"/>
          <a:lstStyle>
            <a:lvl1pPr marL="0" indent="0">
              <a:buNone/>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8" name="Text Placeholder 7"/>
          <p:cNvSpPr>
            <a:spLocks noGrp="1"/>
          </p:cNvSpPr>
          <p:nvPr>
            <p:ph type="body" sz="quarter" idx="11" hasCustomPrompt="1"/>
          </p:nvPr>
        </p:nvSpPr>
        <p:spPr>
          <a:xfrm>
            <a:off x="464493" y="520065"/>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9" name="Text Placeholder 4"/>
          <p:cNvSpPr>
            <a:spLocks noGrp="1"/>
          </p:cNvSpPr>
          <p:nvPr>
            <p:ph type="body" sz="quarter" idx="17"/>
          </p:nvPr>
        </p:nvSpPr>
        <p:spPr>
          <a:xfrm>
            <a:off x="464494" y="2473596"/>
            <a:ext cx="3273116" cy="2013240"/>
          </a:xfrm>
        </p:spPr>
        <p:txBody>
          <a:bodyPr tIns="0"/>
          <a:lstStyle>
            <a:lvl1pPr marL="285750" indent="-285750">
              <a:lnSpc>
                <a:spcPct val="150000"/>
              </a:lnSpc>
              <a:spcBef>
                <a:spcPts val="750"/>
              </a:spcBef>
              <a:buFont typeface="Arial" panose="020B0604020202020204" pitchFamily="34" charset="0"/>
              <a:buChar char="•"/>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285750" lvl="0" indent="-285750" algn="l" defTabSz="914400" rtl="0" eaLnBrk="1" latinLnBrk="0" hangingPunct="1">
              <a:lnSpc>
                <a:spcPct val="90000"/>
              </a:lnSpc>
              <a:spcBef>
                <a:spcPts val="1200"/>
              </a:spcBef>
              <a:buClr>
                <a:srgbClr val="0072C8"/>
              </a:buClr>
              <a:buSzPct val="110000"/>
            </a:pPr>
            <a:r>
              <a:rPr lang="en-US" dirty="0"/>
              <a:t>Click to edit Master text styles</a:t>
            </a:r>
          </a:p>
        </p:txBody>
      </p:sp>
      <p:sp>
        <p:nvSpPr>
          <p:cNvPr id="6" name="Text Placeholder 3"/>
          <p:cNvSpPr>
            <a:spLocks noGrp="1"/>
          </p:cNvSpPr>
          <p:nvPr>
            <p:ph type="body" sz="quarter" idx="18"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5" name="Picture 4" descr="A blue globe with black text&#10;&#10;Description automatically generated">
            <a:extLst>
              <a:ext uri="{FF2B5EF4-FFF2-40B4-BE49-F238E27FC236}">
                <a16:creationId xmlns:a16="http://schemas.microsoft.com/office/drawing/2014/main" id="{6633845D-BF0A-2F07-3174-58F489F558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4CB8BD10-EF3D-6FD7-3CE4-B2619D366757}"/>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41669822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layout">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5195888" y="3752850"/>
            <a:ext cx="3948111" cy="1389527"/>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spc="100" dirty="0" err="1">
              <a:solidFill>
                <a:schemeClr val="bg1"/>
              </a:soli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5929313" y="2613025"/>
            <a:ext cx="3214687" cy="2530475"/>
          </a:xfrm>
          <a:solidFill>
            <a:srgbClr val="FB7264"/>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dirty="0">
                <a:solidFill>
                  <a:schemeClr val="bg1"/>
                </a:solidFill>
              </a:defRPr>
            </a:lvl1pPr>
          </a:lstStyle>
          <a:p>
            <a:pPr marL="171450" marR="0" lvl="0" indent="-171450" algn="ctr" defTabSz="914400" rtl="0" eaLnBrk="1" fontAlgn="auto" latinLnBrk="0" hangingPunct="1">
              <a:lnSpc>
                <a:spcPct val="100000"/>
              </a:lnSpc>
              <a:spcBef>
                <a:spcPts val="750"/>
              </a:spcBef>
              <a:spcAft>
                <a:spcPts val="0"/>
              </a:spcAft>
              <a:buClr>
                <a:schemeClr val="accent2"/>
              </a:buClr>
              <a:buSzPct val="110000"/>
              <a:tabLst/>
              <a:defRPr/>
            </a:pPr>
            <a:r>
              <a:rPr lang="en-US" dirty="0"/>
              <a:t>Click icon to add picture</a:t>
            </a:r>
          </a:p>
          <a:p>
            <a:pPr marL="171450" lvl="0" indent="-171450" algn="ctr"/>
            <a:endParaRPr lang="en-GB" dirty="0"/>
          </a:p>
        </p:txBody>
      </p:sp>
      <p:sp>
        <p:nvSpPr>
          <p:cNvPr id="10" name="Picture Placeholder 9"/>
          <p:cNvSpPr>
            <a:spLocks noGrp="1"/>
          </p:cNvSpPr>
          <p:nvPr>
            <p:ph type="pic" sz="quarter" idx="14"/>
          </p:nvPr>
        </p:nvSpPr>
        <p:spPr>
          <a:xfrm>
            <a:off x="3986090" y="536215"/>
            <a:ext cx="2743200" cy="2743200"/>
          </a:xfrm>
          <a:prstGeom prst="ellipse">
            <a:avLst/>
          </a:prstGeom>
          <a:solidFill>
            <a:srgbClr val="FB7264"/>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1DAF7FCA-7728-365A-AB5C-E07378312926}"/>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dirty="0">
              <a:solidFill>
                <a:schemeClr val="bg1"/>
              </a:solidFill>
              <a:latin typeface="Arial" panose="020B0604020202020204" pitchFamily="34" charset="0"/>
              <a:cs typeface="Arial" panose="020B0604020202020204" pitchFamily="34" charset="0"/>
            </a:endParaRPr>
          </a:p>
        </p:txBody>
      </p:sp>
      <p:pic>
        <p:nvPicPr>
          <p:cNvPr id="7" name="Picture 6" descr="A blue globe with black text&#10;&#10;Description automatically generated">
            <a:extLst>
              <a:ext uri="{FF2B5EF4-FFF2-40B4-BE49-F238E27FC236}">
                <a16:creationId xmlns:a16="http://schemas.microsoft.com/office/drawing/2014/main" id="{6A176D46-2A11-621A-8B6A-BFCD2A8FB5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843B3253-B6EC-177D-5446-55CDE1D020A4}"/>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843585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layout_title subtitle">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2000250" y="514350"/>
            <a:ext cx="4751057" cy="2886757"/>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2686050" y="1066799"/>
            <a:ext cx="6471201" cy="3001619"/>
          </a:xfrm>
          <a:solidFill>
            <a:srgbClr val="FB7264"/>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464493" y="2004666"/>
            <a:ext cx="4107507" cy="2063751"/>
          </a:xfrm>
          <a:solidFill>
            <a:schemeClr val="bg1"/>
          </a:solidFill>
        </p:spPr>
        <p:txBody>
          <a:bodyPr tIns="0" bIns="0" anchor="ctr"/>
          <a:lstStyle>
            <a:lvl1pPr marL="0" indent="0" algn="l" defTabSz="914400" rtl="0" eaLnBrk="1" latinLnBrk="0" hangingPunct="1">
              <a:lnSpc>
                <a:spcPct val="80000"/>
              </a:lnSpc>
              <a:spcBef>
                <a:spcPts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a:t>
            </a:r>
            <a:endParaRPr lang="en-GB" dirty="0"/>
          </a:p>
        </p:txBody>
      </p:sp>
      <p:sp>
        <p:nvSpPr>
          <p:cNvPr id="12" name="Text Placeholder 11"/>
          <p:cNvSpPr>
            <a:spLocks noGrp="1"/>
          </p:cNvSpPr>
          <p:nvPr>
            <p:ph type="body" sz="quarter" idx="15" hasCustomPrompt="1"/>
          </p:nvPr>
        </p:nvSpPr>
        <p:spPr>
          <a:xfrm>
            <a:off x="457200" y="3735042"/>
            <a:ext cx="3816350" cy="504825"/>
          </a:xfrm>
        </p:spPr>
        <p:txBody>
          <a:bodyPr/>
          <a:lstStyle>
            <a:lvl1pPr marL="0" indent="0">
              <a:lnSpc>
                <a:spcPct val="100000"/>
              </a:lnSpc>
              <a:buNone/>
              <a:defRPr>
                <a:solidFill>
                  <a:schemeClr val="tx1"/>
                </a:solidFill>
              </a:defRPr>
            </a:lvl1pPr>
            <a:lvl2pPr marL="173037" indent="0">
              <a:buNone/>
              <a:defRPr>
                <a:solidFill>
                  <a:schemeClr val="accent5"/>
                </a:solidFill>
              </a:defRPr>
            </a:lvl2pPr>
            <a:lvl3pPr marL="323850" indent="0">
              <a:buNone/>
              <a:defRPr>
                <a:solidFill>
                  <a:schemeClr val="accent5"/>
                </a:solidFill>
              </a:defRPr>
            </a:lvl3pPr>
            <a:lvl4pPr marL="457200" indent="0">
              <a:buNone/>
              <a:defRPr>
                <a:solidFill>
                  <a:schemeClr val="accent5"/>
                </a:solidFill>
              </a:defRPr>
            </a:lvl4pPr>
            <a:lvl5pPr marL="593725" indent="0">
              <a:buNone/>
              <a:defRPr>
                <a:solidFill>
                  <a:schemeClr val="accent5"/>
                </a:solidFill>
              </a:defRPr>
            </a:lvl5pPr>
          </a:lstStyle>
          <a:p>
            <a:pPr lvl="0"/>
            <a:r>
              <a:rPr lang="en-US" dirty="0"/>
              <a:t>Enter text here</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descr="A screen shot of a cellphone&#10;&#10;Description automatically generated">
            <a:extLst>
              <a:ext uri="{FF2B5EF4-FFF2-40B4-BE49-F238E27FC236}">
                <a16:creationId xmlns:a16="http://schemas.microsoft.com/office/drawing/2014/main" id="{A1094144-2C54-C69F-A836-160250243956}"/>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4" name="Picture 3" descr="A blue globe with black text&#10;&#10;Description automatically generated">
            <a:extLst>
              <a:ext uri="{FF2B5EF4-FFF2-40B4-BE49-F238E27FC236}">
                <a16:creationId xmlns:a16="http://schemas.microsoft.com/office/drawing/2014/main" id="{87469CB2-E30D-1FA5-8471-2F40987DB9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180732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ayout_title">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2880711" y="645617"/>
            <a:ext cx="4363050" cy="1990358"/>
          </a:xfrm>
          <a:prstGeom prst="rect">
            <a:avLst/>
          </a:prstGeom>
          <a:solidFill>
            <a:schemeClr val="accent2">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1136650" y="1066799"/>
            <a:ext cx="5676900" cy="2678998"/>
          </a:xfrm>
          <a:solidFill>
            <a:srgbClr val="FB7264"/>
          </a:solidFill>
        </p:spPr>
        <p:txBody>
          <a:bodyPr vert="horz" wrap="square" lIns="0" tIns="1005840" rIns="0" bIns="45720" rtlCol="0" anchor="ctr">
            <a:noAutofit/>
          </a:bodyPr>
          <a:lstStyle>
            <a:lvl1pPr marL="0" indent="0" algn="ctr">
              <a:buFont typeface="Arial" panose="020B0604020202020204" pitchFamily="34" charset="0"/>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2429191" y="3246283"/>
            <a:ext cx="5959159" cy="1380784"/>
          </a:xfrm>
          <a:solidFill>
            <a:schemeClr val="bg1"/>
          </a:solidFill>
        </p:spPr>
        <p:txBody>
          <a:bodyPr lIns="274320" tIns="228600"/>
          <a:lstStyle>
            <a:lvl1pPr marL="0" indent="0">
              <a:buNone/>
              <a:defRPr lang="en-GB" sz="2400" b="1" kern="0" spc="-10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Click to edit</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6" name="Picture 5" descr="A blue globe with black text&#10;&#10;Description automatically generated">
            <a:extLst>
              <a:ext uri="{FF2B5EF4-FFF2-40B4-BE49-F238E27FC236}">
                <a16:creationId xmlns:a16="http://schemas.microsoft.com/office/drawing/2014/main" id="{CAEFC663-021C-45B2-640E-27FB71939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6316D998-4601-C0AB-E774-73E4EC2646FA}"/>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524133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_two phot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4572000" y="641350"/>
            <a:ext cx="1409700" cy="1409700"/>
          </a:xfrm>
          <a:prstGeom prst="ellipse">
            <a:avLst/>
          </a:prstGeom>
          <a:solidFill>
            <a:srgbClr val="FB7264"/>
          </a:solidFill>
        </p:spPr>
        <p:txBody>
          <a:bodyPr vert="horz" wrap="square" lIns="0" tIns="1005840" rIns="0" bIns="45720" rtlCol="0" anchor="ctr">
            <a:noAutofit/>
          </a:bodyPr>
          <a:lstStyle>
            <a:lvl1pPr>
              <a:defRPr lang="en-GB">
                <a:solidFill>
                  <a:schemeClr val="bg1"/>
                </a:solidFill>
              </a:defRPr>
            </a:lvl1pPr>
          </a:lstStyle>
          <a:p>
            <a:pPr marL="0" lvl="0" indent="0" algn="ctr">
              <a:buNone/>
            </a:pPr>
            <a:r>
              <a:rPr lang="en-US" dirty="0"/>
              <a:t>Click icon to add picture</a:t>
            </a:r>
          </a:p>
          <a:p>
            <a:pPr marL="0" lvl="0" indent="0" algn="ctr">
              <a:buNone/>
            </a:pPr>
            <a:endParaRPr lang="en-US" dirty="0"/>
          </a:p>
        </p:txBody>
      </p:sp>
      <p:sp>
        <p:nvSpPr>
          <p:cNvPr id="10" name="Text Placeholder 4"/>
          <p:cNvSpPr>
            <a:spLocks noGrp="1"/>
          </p:cNvSpPr>
          <p:nvPr>
            <p:ph type="body" sz="quarter" idx="16"/>
          </p:nvPr>
        </p:nvSpPr>
        <p:spPr>
          <a:xfrm>
            <a:off x="464494" y="1641178"/>
            <a:ext cx="3273116" cy="847455"/>
          </a:xfrm>
        </p:spPr>
        <p:txBody>
          <a:bodyPr tIns="0"/>
          <a:lstStyle>
            <a:lvl1pPr marL="0" indent="0">
              <a:buNone/>
              <a:defRPr lang="en-US" sz="1100" kern="1200" spc="0" baseline="0" dirty="0" smtClean="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594264"/>
            <a:ext cx="3273117" cy="949858"/>
          </a:xfrm>
        </p:spPr>
        <p:txBody>
          <a:bodyPr tIns="0" bIns="0" anchor="t"/>
          <a:lstStyle>
            <a:lvl1pPr marL="0" indent="0" algn="l" defTabSz="914400" rtl="0" eaLnBrk="1" latinLnBrk="0" hangingPunct="1">
              <a:lnSpc>
                <a:spcPct val="90000"/>
              </a:lnSpc>
              <a:spcBef>
                <a:spcPct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7" name="Picture Placeholder 2"/>
          <p:cNvSpPr>
            <a:spLocks noGrp="1"/>
          </p:cNvSpPr>
          <p:nvPr>
            <p:ph type="pic" sz="quarter" idx="18"/>
          </p:nvPr>
        </p:nvSpPr>
        <p:spPr>
          <a:xfrm>
            <a:off x="4572000" y="2757472"/>
            <a:ext cx="1409700" cy="1409700"/>
          </a:xfrm>
          <a:prstGeom prst="ellipse">
            <a:avLst/>
          </a:prstGeom>
          <a:solidFill>
            <a:srgbClr val="FB7264"/>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a:solidFill>
                  <a:schemeClr val="bg1"/>
                </a:solidFill>
              </a:defRPr>
            </a:lvl1pPr>
          </a:lstStyle>
          <a:p>
            <a:pPr marL="0" marR="0" lvl="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a:pPr>
            <a:r>
              <a:rPr lang="en-US" dirty="0"/>
              <a:t>Click icon to add picture</a:t>
            </a:r>
          </a:p>
          <a:p>
            <a:pPr marL="0" lvl="0" indent="0" algn="ctr">
              <a:buNone/>
            </a:pPr>
            <a:endParaRPr lang="en-GB" dirty="0"/>
          </a:p>
        </p:txBody>
      </p:sp>
      <p:sp>
        <p:nvSpPr>
          <p:cNvPr id="6" name="Text Placeholder 5"/>
          <p:cNvSpPr>
            <a:spLocks noGrp="1"/>
          </p:cNvSpPr>
          <p:nvPr>
            <p:ph type="body" sz="quarter" idx="19" hasCustomPrompt="1"/>
          </p:nvPr>
        </p:nvSpPr>
        <p:spPr>
          <a:xfrm>
            <a:off x="6248400" y="641350"/>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2" name="Text Placeholder 5"/>
          <p:cNvSpPr>
            <a:spLocks noGrp="1"/>
          </p:cNvSpPr>
          <p:nvPr>
            <p:ph type="body" sz="quarter" idx="20" hasCustomPrompt="1"/>
          </p:nvPr>
        </p:nvSpPr>
        <p:spPr>
          <a:xfrm>
            <a:off x="6248400" y="981076"/>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3" name="Text Placeholder 5"/>
          <p:cNvSpPr>
            <a:spLocks noGrp="1"/>
          </p:cNvSpPr>
          <p:nvPr>
            <p:ph type="body" sz="quarter" idx="21" hasCustomPrompt="1"/>
          </p:nvPr>
        </p:nvSpPr>
        <p:spPr>
          <a:xfrm>
            <a:off x="6248400" y="1247776"/>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4" name="Text Placeholder 5"/>
          <p:cNvSpPr>
            <a:spLocks noGrp="1"/>
          </p:cNvSpPr>
          <p:nvPr>
            <p:ph type="body" sz="quarter" idx="22" hasCustomPrompt="1"/>
          </p:nvPr>
        </p:nvSpPr>
        <p:spPr>
          <a:xfrm>
            <a:off x="6248400" y="2757473"/>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5" name="Text Placeholder 5"/>
          <p:cNvSpPr>
            <a:spLocks noGrp="1"/>
          </p:cNvSpPr>
          <p:nvPr>
            <p:ph type="body" sz="quarter" idx="23" hasCustomPrompt="1"/>
          </p:nvPr>
        </p:nvSpPr>
        <p:spPr>
          <a:xfrm>
            <a:off x="6248400" y="3097199"/>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6" name="Text Placeholder 5"/>
          <p:cNvSpPr>
            <a:spLocks noGrp="1"/>
          </p:cNvSpPr>
          <p:nvPr>
            <p:ph type="body" sz="quarter" idx="24" hasCustomPrompt="1"/>
          </p:nvPr>
        </p:nvSpPr>
        <p:spPr>
          <a:xfrm>
            <a:off x="6248400" y="3363899"/>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7" name="Text Placeholder 3"/>
          <p:cNvSpPr>
            <a:spLocks noGrp="1"/>
          </p:cNvSpPr>
          <p:nvPr>
            <p:ph type="body" sz="quarter" idx="25"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5" name="Picture 4" descr="A blue globe with black text&#10;&#10;Description automatically generated">
            <a:extLst>
              <a:ext uri="{FF2B5EF4-FFF2-40B4-BE49-F238E27FC236}">
                <a16:creationId xmlns:a16="http://schemas.microsoft.com/office/drawing/2014/main" id="{EB2E036F-2A00-289F-A7BF-BDEBFFA246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B7633E0C-55CB-7799-CE1D-C02646E91483}"/>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831643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_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7"/>
          </p:nvPr>
        </p:nvSpPr>
        <p:spPr>
          <a:xfrm>
            <a:off x="478382"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dirty="0"/>
              <a:t>Click icon to add picture</a:t>
            </a:r>
            <a:endParaRPr lang="id-ID" dirty="0"/>
          </a:p>
        </p:txBody>
      </p:sp>
      <p:sp>
        <p:nvSpPr>
          <p:cNvPr id="9" name="Picture Placeholder 2"/>
          <p:cNvSpPr>
            <a:spLocks noGrp="1"/>
          </p:cNvSpPr>
          <p:nvPr>
            <p:ph type="pic" sz="quarter" idx="18"/>
          </p:nvPr>
        </p:nvSpPr>
        <p:spPr>
          <a:xfrm>
            <a:off x="2549739"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1" name="Picture Placeholder 2"/>
          <p:cNvSpPr>
            <a:spLocks noGrp="1"/>
          </p:cNvSpPr>
          <p:nvPr>
            <p:ph type="pic" sz="quarter" idx="19"/>
          </p:nvPr>
        </p:nvSpPr>
        <p:spPr>
          <a:xfrm>
            <a:off x="4576131"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3" name="Picture Placeholder 2"/>
          <p:cNvSpPr>
            <a:spLocks noGrp="1"/>
          </p:cNvSpPr>
          <p:nvPr>
            <p:ph type="pic" sz="quarter" idx="20"/>
          </p:nvPr>
        </p:nvSpPr>
        <p:spPr>
          <a:xfrm>
            <a:off x="6602520" y="1350140"/>
            <a:ext cx="1146068" cy="1146068"/>
          </a:xfrm>
          <a:prstGeom prst="ellipse">
            <a:avLst/>
          </a:prstGeom>
          <a:solidFill>
            <a:srgbClr val="FB7264"/>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4" name="Text Placeholder 10"/>
          <p:cNvSpPr>
            <a:spLocks noGrp="1"/>
          </p:cNvSpPr>
          <p:nvPr>
            <p:ph type="body" sz="quarter" idx="21" hasCustomPrompt="1"/>
          </p:nvPr>
        </p:nvSpPr>
        <p:spPr>
          <a:xfrm>
            <a:off x="478382"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5" name="Text Placeholder 10"/>
          <p:cNvSpPr>
            <a:spLocks noGrp="1"/>
          </p:cNvSpPr>
          <p:nvPr>
            <p:ph type="body" sz="quarter" idx="22"/>
          </p:nvPr>
        </p:nvSpPr>
        <p:spPr>
          <a:xfrm>
            <a:off x="478382"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 Master text styles</a:t>
            </a:r>
          </a:p>
        </p:txBody>
      </p:sp>
      <p:sp>
        <p:nvSpPr>
          <p:cNvPr id="18" name="Text Placeholder 10"/>
          <p:cNvSpPr>
            <a:spLocks noGrp="1"/>
          </p:cNvSpPr>
          <p:nvPr>
            <p:ph type="body" sz="quarter" idx="23" hasCustomPrompt="1"/>
          </p:nvPr>
        </p:nvSpPr>
        <p:spPr>
          <a:xfrm>
            <a:off x="2549739"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9" name="Text Placeholder 10"/>
          <p:cNvSpPr>
            <a:spLocks noGrp="1"/>
          </p:cNvSpPr>
          <p:nvPr>
            <p:ph type="body" sz="quarter" idx="24"/>
          </p:nvPr>
        </p:nvSpPr>
        <p:spPr>
          <a:xfrm>
            <a:off x="2549739"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0" name="Text Placeholder 10"/>
          <p:cNvSpPr>
            <a:spLocks noGrp="1"/>
          </p:cNvSpPr>
          <p:nvPr>
            <p:ph type="body" sz="quarter" idx="25" hasCustomPrompt="1"/>
          </p:nvPr>
        </p:nvSpPr>
        <p:spPr>
          <a:xfrm>
            <a:off x="4576131"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1" name="Text Placeholder 10"/>
          <p:cNvSpPr>
            <a:spLocks noGrp="1"/>
          </p:cNvSpPr>
          <p:nvPr>
            <p:ph type="body" sz="quarter" idx="26"/>
          </p:nvPr>
        </p:nvSpPr>
        <p:spPr>
          <a:xfrm>
            <a:off x="4576131"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2" name="Text Placeholder 10"/>
          <p:cNvSpPr>
            <a:spLocks noGrp="1"/>
          </p:cNvSpPr>
          <p:nvPr>
            <p:ph type="body" sz="quarter" idx="27" hasCustomPrompt="1"/>
          </p:nvPr>
        </p:nvSpPr>
        <p:spPr>
          <a:xfrm>
            <a:off x="6602520"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3" name="Text Placeholder 10"/>
          <p:cNvSpPr>
            <a:spLocks noGrp="1"/>
          </p:cNvSpPr>
          <p:nvPr>
            <p:ph type="body" sz="quarter" idx="28"/>
          </p:nvPr>
        </p:nvSpPr>
        <p:spPr>
          <a:xfrm>
            <a:off x="6602520"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4" name="Text Placeholder 10"/>
          <p:cNvSpPr>
            <a:spLocks noGrp="1"/>
          </p:cNvSpPr>
          <p:nvPr>
            <p:ph type="body" sz="quarter" idx="14" hasCustomPrompt="1"/>
          </p:nvPr>
        </p:nvSpPr>
        <p:spPr>
          <a:xfrm>
            <a:off x="457200" y="578544"/>
            <a:ext cx="8229600" cy="337614"/>
          </a:xfrm>
        </p:spPr>
        <p:txBody>
          <a:bodyPr vert="horz" wrap="square" lIns="0" tIns="0" rIns="0" bIns="0" rtlCol="0">
            <a:noAutofit/>
          </a:bodyPr>
          <a:lstStyle>
            <a:lvl1pPr marL="285750" indent="-285750">
              <a:buFont typeface="Arial" panose="020B0604020202020204" pitchFamily="34" charset="0"/>
              <a:buNone/>
              <a:defRPr lang="en-US" sz="2400" b="1" kern="0" spc="-7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914400" rtl="0" eaLnBrk="1" latinLnBrk="0" hangingPunct="1">
              <a:lnSpc>
                <a:spcPct val="90000"/>
              </a:lnSpc>
              <a:spcBef>
                <a:spcPts val="1200"/>
              </a:spcBef>
              <a:buClr>
                <a:srgbClr val="0072C8"/>
              </a:buClr>
              <a:buSzPct val="110000"/>
              <a:buFont typeface="Arial" panose="020B0604020202020204" pitchFamily="34" charset="0"/>
              <a:buNone/>
            </a:pPr>
            <a:r>
              <a:rPr lang="en-US" dirty="0"/>
              <a:t>Insert slide title here</a:t>
            </a:r>
          </a:p>
        </p:txBody>
      </p:sp>
      <p:sp>
        <p:nvSpPr>
          <p:cNvPr id="16" name="Text Placeholder 3"/>
          <p:cNvSpPr>
            <a:spLocks noGrp="1"/>
          </p:cNvSpPr>
          <p:nvPr>
            <p:ph type="body" sz="quarter" idx="29"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4" name="Picture 3" descr="A blue globe with black text&#10;&#10;Description automatically generated">
            <a:extLst>
              <a:ext uri="{FF2B5EF4-FFF2-40B4-BE49-F238E27FC236}">
                <a16:creationId xmlns:a16="http://schemas.microsoft.com/office/drawing/2014/main" id="{871A799C-9F17-958D-6DD1-3232900391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FC3AEEB6-B0EE-0F08-5E50-18E605620739}"/>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79488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_white blank">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8" name="Picture 7" descr="A blue globe with black text&#10;&#10;Description automatically generated">
            <a:extLst>
              <a:ext uri="{FF2B5EF4-FFF2-40B4-BE49-F238E27FC236}">
                <a16:creationId xmlns:a16="http://schemas.microsoft.com/office/drawing/2014/main" id="{DB63B923-8D1B-8510-2A57-15353D9601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
        <p:nvSpPr>
          <p:cNvPr id="2" name="TextBox 1">
            <a:extLst>
              <a:ext uri="{FF2B5EF4-FFF2-40B4-BE49-F238E27FC236}">
                <a16:creationId xmlns:a16="http://schemas.microsoft.com/office/drawing/2014/main" id="{984366D1-3155-1C7E-AC9A-4140756B2189}"/>
              </a:ext>
            </a:extLst>
          </p:cNvPr>
          <p:cNvSpPr txBox="1"/>
          <p:nvPr userDrawn="1"/>
        </p:nvSpPr>
        <p:spPr>
          <a:xfrm>
            <a:off x="8203096" y="465151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4" name="Picture 3" descr="A screen shot of a cellphone&#10;&#10;Description automatically generated">
            <a:extLst>
              <a:ext uri="{FF2B5EF4-FFF2-40B4-BE49-F238E27FC236}">
                <a16:creationId xmlns:a16="http://schemas.microsoft.com/office/drawing/2014/main" id="{0919F769-025A-E06F-2CB5-CCFA7BE91570}"/>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154237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_bi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583113"/>
            <a:ext cx="1900238" cy="1866900"/>
          </a:xfrm>
          <a:solidFill>
            <a:srgbClr val="FB7264"/>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a:p>
            <a:pPr marL="173038" lvl="0" indent="-173038" algn="ct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6" name="Picture 5" descr="A blue globe with black text&#10;&#10;Description automatically generated">
            <a:extLst>
              <a:ext uri="{FF2B5EF4-FFF2-40B4-BE49-F238E27FC236}">
                <a16:creationId xmlns:a16="http://schemas.microsoft.com/office/drawing/2014/main" id="{98ED7B2B-B038-9938-BA3B-1D069FE4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3A8B1E67-8180-D105-B110-E13050BF2F02}"/>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801136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5" name="Picture 4" descr="A blue globe with black text&#10;&#10;Description automatically generated">
            <a:extLst>
              <a:ext uri="{FF2B5EF4-FFF2-40B4-BE49-F238E27FC236}">
                <a16:creationId xmlns:a16="http://schemas.microsoft.com/office/drawing/2014/main" id="{182C1D39-1DAB-0A01-4506-9D41CDDC4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3" name="Picture 2" descr="A screen shot of a cellphone&#10;&#10;Description automatically generated">
            <a:extLst>
              <a:ext uri="{FF2B5EF4-FFF2-40B4-BE49-F238E27FC236}">
                <a16:creationId xmlns:a16="http://schemas.microsoft.com/office/drawing/2014/main" id="{4700942B-6AF0-98F0-DE15-CE285F20462A}"/>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188510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5" name="Picture 4" descr="A blue globe with black text&#10;&#10;Description automatically generated">
            <a:extLst>
              <a:ext uri="{FF2B5EF4-FFF2-40B4-BE49-F238E27FC236}">
                <a16:creationId xmlns:a16="http://schemas.microsoft.com/office/drawing/2014/main" id="{638F403C-B736-FCEA-DDF9-DE5767123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3" name="Picture 2" descr="A screen shot of a cellphone&#10;&#10;Description automatically generated">
            <a:extLst>
              <a:ext uri="{FF2B5EF4-FFF2-40B4-BE49-F238E27FC236}">
                <a16:creationId xmlns:a16="http://schemas.microsoft.com/office/drawing/2014/main" id="{D86512AF-BB48-F339-682E-7BA0F029EB27}"/>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891238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_dar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descr="A screen shot of a cellphone&#10;&#10;Description automatically generated">
            <a:extLst>
              <a:ext uri="{FF2B5EF4-FFF2-40B4-BE49-F238E27FC236}">
                <a16:creationId xmlns:a16="http://schemas.microsoft.com/office/drawing/2014/main" id="{37925F5B-9A9C-0B69-D077-92BA0E119211}"/>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6" name="Picture 5" descr="A blue globe with black text&#10;&#10;Description automatically generated">
            <a:extLst>
              <a:ext uri="{FF2B5EF4-FFF2-40B4-BE49-F238E27FC236}">
                <a16:creationId xmlns:a16="http://schemas.microsoft.com/office/drawing/2014/main" id="{ED0E3FF7-C5FC-A3EC-5726-BFD946A441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760527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_peach">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8" name="Picture 7" descr="A blue globe with black text&#10;&#10;Description automatically generated">
            <a:extLst>
              <a:ext uri="{FF2B5EF4-FFF2-40B4-BE49-F238E27FC236}">
                <a16:creationId xmlns:a16="http://schemas.microsoft.com/office/drawing/2014/main" id="{BBD5C923-F1BB-EE21-1884-B30F1336AB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3" name="Picture 2" descr="A screen shot of a cellphone&#10;&#10;Description automatically generated">
            <a:extLst>
              <a:ext uri="{FF2B5EF4-FFF2-40B4-BE49-F238E27FC236}">
                <a16:creationId xmlns:a16="http://schemas.microsoft.com/office/drawing/2014/main" id="{99E0E910-139D-1A2B-FBB4-BB1512D86D16}"/>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910717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rgbClr val="FFFFFF"/>
        </a:solid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464493" y="1066800"/>
            <a:ext cx="6336357" cy="730250"/>
          </a:xfrm>
        </p:spPr>
        <p:txBody>
          <a:bodyPr tIns="0" bIns="0" anchor="t"/>
          <a:lstStyle>
            <a:lvl1pPr marL="0" indent="0" algn="l" defTabSz="914400" rtl="0" eaLnBrk="1" latinLnBrk="0" hangingPunct="1">
              <a:lnSpc>
                <a:spcPct val="90000"/>
              </a:lnSpc>
              <a:spcBef>
                <a:spcPct val="0"/>
              </a:spcBef>
              <a:buNone/>
              <a:defRPr lang="en-US" sz="24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two lines of text</a:t>
            </a:r>
          </a:p>
        </p:txBody>
      </p:sp>
      <p:sp>
        <p:nvSpPr>
          <p:cNvPr id="6" name="Text Placeholder 4"/>
          <p:cNvSpPr>
            <a:spLocks noGrp="1"/>
          </p:cNvSpPr>
          <p:nvPr>
            <p:ph type="body" sz="quarter" idx="33" hasCustomPrompt="1"/>
          </p:nvPr>
        </p:nvSpPr>
        <p:spPr>
          <a:xfrm>
            <a:off x="464494" y="1819247"/>
            <a:ext cx="6336356" cy="223556"/>
          </a:xfrm>
        </p:spPr>
        <p:txBody>
          <a:bodyPr tIns="0"/>
          <a:lstStyle>
            <a:lvl1pPr marL="0" indent="0">
              <a:lnSpc>
                <a:spcPct val="120000"/>
              </a:lnSpc>
              <a:buNone/>
              <a:defRPr lang="en-US" sz="1100" kern="1200" spc="0" baseline="0" dirty="0" smtClean="0">
                <a:solidFill>
                  <a:schemeClr val="accent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Enter text here</a:t>
            </a:r>
          </a:p>
        </p:txBody>
      </p:sp>
      <p:sp>
        <p:nvSpPr>
          <p:cNvPr id="13" name="Text Placeholder 12"/>
          <p:cNvSpPr>
            <a:spLocks noGrp="1"/>
          </p:cNvSpPr>
          <p:nvPr>
            <p:ph type="body" sz="quarter" idx="34" hasCustomPrompt="1"/>
          </p:nvPr>
        </p:nvSpPr>
        <p:spPr>
          <a:xfrm>
            <a:off x="4651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Why</a:t>
            </a:r>
            <a:endParaRPr lang="en-GB" dirty="0"/>
          </a:p>
        </p:txBody>
      </p:sp>
      <p:sp>
        <p:nvSpPr>
          <p:cNvPr id="14" name="Text Placeholder 12"/>
          <p:cNvSpPr>
            <a:spLocks noGrp="1"/>
          </p:cNvSpPr>
          <p:nvPr>
            <p:ph type="body" sz="quarter" idx="35" hasCustomPrompt="1"/>
          </p:nvPr>
        </p:nvSpPr>
        <p:spPr>
          <a:xfrm>
            <a:off x="33988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What</a:t>
            </a:r>
            <a:endParaRPr lang="en-GB" dirty="0"/>
          </a:p>
        </p:txBody>
      </p:sp>
      <p:sp>
        <p:nvSpPr>
          <p:cNvPr id="15" name="Text Placeholder 12"/>
          <p:cNvSpPr>
            <a:spLocks noGrp="1"/>
          </p:cNvSpPr>
          <p:nvPr>
            <p:ph type="body" sz="quarter" idx="36" hasCustomPrompt="1"/>
          </p:nvPr>
        </p:nvSpPr>
        <p:spPr>
          <a:xfrm>
            <a:off x="623181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How</a:t>
            </a:r>
            <a:endParaRPr lang="en-GB" dirty="0"/>
          </a:p>
        </p:txBody>
      </p:sp>
      <p:sp>
        <p:nvSpPr>
          <p:cNvPr id="16" name="Text Placeholder 12"/>
          <p:cNvSpPr>
            <a:spLocks noGrp="1"/>
          </p:cNvSpPr>
          <p:nvPr>
            <p:ph type="body" sz="quarter" idx="37" hasCustomPrompt="1"/>
          </p:nvPr>
        </p:nvSpPr>
        <p:spPr>
          <a:xfrm>
            <a:off x="4651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7" name="Text Placeholder 12"/>
          <p:cNvSpPr>
            <a:spLocks noGrp="1"/>
          </p:cNvSpPr>
          <p:nvPr>
            <p:ph type="body" sz="quarter" idx="38" hasCustomPrompt="1"/>
          </p:nvPr>
        </p:nvSpPr>
        <p:spPr>
          <a:xfrm>
            <a:off x="33988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8" name="Text Placeholder 12"/>
          <p:cNvSpPr>
            <a:spLocks noGrp="1"/>
          </p:cNvSpPr>
          <p:nvPr>
            <p:ph type="body" sz="quarter" idx="39" hasCustomPrompt="1"/>
          </p:nvPr>
        </p:nvSpPr>
        <p:spPr>
          <a:xfrm>
            <a:off x="623181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pic>
        <p:nvPicPr>
          <p:cNvPr id="5" name="Picture 4" descr="A blue globe with black text&#10;&#10;Description automatically generated">
            <a:extLst>
              <a:ext uri="{FF2B5EF4-FFF2-40B4-BE49-F238E27FC236}">
                <a16:creationId xmlns:a16="http://schemas.microsoft.com/office/drawing/2014/main" id="{ACEBBE92-A421-2B39-72F4-C0FB78514E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BA20968D-5BF3-1962-4F37-8BD150E01242}"/>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928264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ory_metrics">
    <p:bg>
      <p:bgPr>
        <a:solidFill>
          <a:srgbClr val="FFFFF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8" hasCustomPrompt="1"/>
          </p:nvPr>
        </p:nvSpPr>
        <p:spPr>
          <a:xfrm>
            <a:off x="4572001"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5" name="Text Placeholder 6"/>
          <p:cNvSpPr>
            <a:spLocks noGrp="1"/>
          </p:cNvSpPr>
          <p:nvPr>
            <p:ph type="body" sz="quarter" idx="29" hasCustomPrompt="1"/>
          </p:nvPr>
        </p:nvSpPr>
        <p:spPr>
          <a:xfrm>
            <a:off x="5961059"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1B</a:t>
            </a:r>
          </a:p>
        </p:txBody>
      </p:sp>
      <p:sp>
        <p:nvSpPr>
          <p:cNvPr id="26" name="Text Placeholder 10"/>
          <p:cNvSpPr>
            <a:spLocks noGrp="1"/>
          </p:cNvSpPr>
          <p:nvPr>
            <p:ph type="body" sz="quarter" idx="30" hasCustomPrompt="1"/>
          </p:nvPr>
        </p:nvSpPr>
        <p:spPr>
          <a:xfrm>
            <a:off x="5961059"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7" name="Text Placeholder 6"/>
          <p:cNvSpPr>
            <a:spLocks noGrp="1"/>
          </p:cNvSpPr>
          <p:nvPr>
            <p:ph type="body" sz="quarter" idx="31" hasCustomPrompt="1"/>
          </p:nvPr>
        </p:nvSpPr>
        <p:spPr>
          <a:xfrm>
            <a:off x="7350117"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a:t>
            </a:r>
          </a:p>
        </p:txBody>
      </p:sp>
      <p:sp>
        <p:nvSpPr>
          <p:cNvPr id="28" name="Text Placeholder 10"/>
          <p:cNvSpPr>
            <a:spLocks noGrp="1"/>
          </p:cNvSpPr>
          <p:nvPr>
            <p:ph type="body" sz="quarter" idx="32" hasCustomPrompt="1"/>
          </p:nvPr>
        </p:nvSpPr>
        <p:spPr>
          <a:xfrm>
            <a:off x="7350117" y="126441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7" name="Text Placeholder 6"/>
          <p:cNvSpPr>
            <a:spLocks noGrp="1"/>
          </p:cNvSpPr>
          <p:nvPr>
            <p:ph type="body" sz="quarter" idx="27" hasCustomPrompt="1"/>
          </p:nvPr>
        </p:nvSpPr>
        <p:spPr>
          <a:xfrm>
            <a:off x="4572001" y="833051"/>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1,000</a:t>
            </a:r>
          </a:p>
        </p:txBody>
      </p:sp>
      <p:sp>
        <p:nvSpPr>
          <p:cNvPr id="29" name="Text Placeholder 3"/>
          <p:cNvSpPr>
            <a:spLocks noGrp="1"/>
          </p:cNvSpPr>
          <p:nvPr>
            <p:ph type="body" sz="quarter" idx="26" hasCustomPrompt="1"/>
          </p:nvPr>
        </p:nvSpPr>
        <p:spPr>
          <a:xfrm>
            <a:off x="4572000"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9" name="Text Placeholder 10"/>
          <p:cNvSpPr>
            <a:spLocks noGrp="1"/>
          </p:cNvSpPr>
          <p:nvPr>
            <p:ph type="body" sz="quarter" idx="34" hasCustomPrompt="1"/>
          </p:nvPr>
        </p:nvSpPr>
        <p:spPr>
          <a:xfrm>
            <a:off x="4572000" y="2220995"/>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572000" y="2011424"/>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350117" y="2214199"/>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350117" y="2004627"/>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572000" y="3340330"/>
            <a:ext cx="2349182" cy="812189"/>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572000" y="3130759"/>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350117" y="2825990"/>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350117" y="2616418"/>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19" name="Text Placeholder 4"/>
          <p:cNvSpPr>
            <a:spLocks noGrp="1"/>
          </p:cNvSpPr>
          <p:nvPr>
            <p:ph type="body" sz="quarter" idx="33"/>
          </p:nvPr>
        </p:nvSpPr>
        <p:spPr>
          <a:xfrm>
            <a:off x="464494" y="1894708"/>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20" name="Text Placeholder 7"/>
          <p:cNvSpPr>
            <a:spLocks noGrp="1"/>
          </p:cNvSpPr>
          <p:nvPr>
            <p:ph type="body" sz="quarter" idx="11" hasCustomPrompt="1"/>
          </p:nvPr>
        </p:nvSpPr>
        <p:spPr>
          <a:xfrm>
            <a:off x="464493" y="594264"/>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pic>
        <p:nvPicPr>
          <p:cNvPr id="4" name="Picture 3" descr="A blue globe with black text&#10;&#10;Description automatically generated">
            <a:extLst>
              <a:ext uri="{FF2B5EF4-FFF2-40B4-BE49-F238E27FC236}">
                <a16:creationId xmlns:a16="http://schemas.microsoft.com/office/drawing/2014/main" id="{FCE8B0B5-87C6-4800-DA7B-10B4BDAC16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80E1427C-6F38-A0C3-1487-D2319DCACA5A}"/>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192183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ory_quote">
    <p:bg>
      <p:bgPr>
        <a:solidFill>
          <a:srgbClr val="FFFFFF"/>
        </a:solidFill>
        <a:effectLst/>
      </p:bgPr>
    </p:bg>
    <p:spTree>
      <p:nvGrpSpPr>
        <p:cNvPr id="1" name=""/>
        <p:cNvGrpSpPr/>
        <p:nvPr/>
      </p:nvGrpSpPr>
      <p:grpSpPr>
        <a:xfrm>
          <a:off x="0" y="0"/>
          <a:ext cx="0" cy="0"/>
          <a:chOff x="0" y="0"/>
          <a:chExt cx="0" cy="0"/>
        </a:xfrm>
      </p:grpSpPr>
      <p:sp>
        <p:nvSpPr>
          <p:cNvPr id="29" name="Text Placeholder 3"/>
          <p:cNvSpPr>
            <a:spLocks noGrp="1"/>
          </p:cNvSpPr>
          <p:nvPr>
            <p:ph type="body" sz="quarter" idx="26" hasCustomPrompt="1"/>
          </p:nvPr>
        </p:nvSpPr>
        <p:spPr>
          <a:xfrm>
            <a:off x="4700906"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8" name="Text Placeholder 7"/>
          <p:cNvSpPr>
            <a:spLocks noGrp="1"/>
          </p:cNvSpPr>
          <p:nvPr>
            <p:ph type="body" sz="quarter" idx="11" hasCustomPrompt="1"/>
          </p:nvPr>
        </p:nvSpPr>
        <p:spPr>
          <a:xfrm>
            <a:off x="464493" y="594264"/>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sp>
        <p:nvSpPr>
          <p:cNvPr id="39" name="Text Placeholder 10"/>
          <p:cNvSpPr>
            <a:spLocks noGrp="1"/>
          </p:cNvSpPr>
          <p:nvPr>
            <p:ph type="body" sz="quarter" idx="34" hasCustomPrompt="1"/>
          </p:nvPr>
        </p:nvSpPr>
        <p:spPr>
          <a:xfrm>
            <a:off x="4700906" y="2409365"/>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700906" y="2199794"/>
            <a:ext cx="2349182"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479023" y="2402569"/>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479023" y="2192997"/>
            <a:ext cx="1118877"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700906" y="3528700"/>
            <a:ext cx="2349182" cy="40927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700906" y="3319129"/>
            <a:ext cx="2349182"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479023" y="3014360"/>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479023" y="2804788"/>
            <a:ext cx="1118877" cy="202076"/>
          </a:xfrm>
        </p:spPr>
        <p:txBody>
          <a:bodyPr vert="horz" wrap="square" lIns="0" tIns="0" rIns="0" bIns="0" rtlCol="0" anchor="t">
            <a:noAutofit/>
          </a:bodyPr>
          <a:lstStyle>
            <a:lvl1pPr marL="0" indent="0">
              <a:buNone/>
              <a:defRPr lang="en-US" sz="1200" b="1" kern="0" spc="-50" baseline="0" dirty="0">
                <a:solidFill>
                  <a:schemeClr val="tx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3" name="Text Placeholder 2"/>
          <p:cNvSpPr>
            <a:spLocks noGrp="1"/>
          </p:cNvSpPr>
          <p:nvPr>
            <p:ph type="body" sz="quarter" idx="42" hasCustomPrompt="1"/>
          </p:nvPr>
        </p:nvSpPr>
        <p:spPr>
          <a:xfrm>
            <a:off x="4699000" y="826205"/>
            <a:ext cx="3898900" cy="1114259"/>
          </a:xfrm>
        </p:spPr>
        <p:txBody>
          <a:bodyPr/>
          <a:lstStyle>
            <a:lvl1pPr marL="0" indent="0">
              <a:buNone/>
              <a:defRPr sz="2000" baseline="0">
                <a:solidFill>
                  <a:schemeClr val="accent5"/>
                </a:solidFill>
              </a:defRPr>
            </a:lvl1pPr>
          </a:lstStyle>
          <a:p>
            <a:pPr lvl="0"/>
            <a:r>
              <a:rPr lang="en-US" dirty="0"/>
              <a:t>Here’s a place for your quote. We recommend to keep it short. Maybe about this long.”</a:t>
            </a:r>
            <a:endParaRPr lang="en-GB" dirty="0"/>
          </a:p>
        </p:txBody>
      </p:sp>
      <p:sp>
        <p:nvSpPr>
          <p:cNvPr id="4" name="TextBox 3"/>
          <p:cNvSpPr txBox="1"/>
          <p:nvPr userDrawn="1"/>
        </p:nvSpPr>
        <p:spPr>
          <a:xfrm>
            <a:off x="4483100" y="826205"/>
            <a:ext cx="431800" cy="406400"/>
          </a:xfrm>
          <a:prstGeom prst="rect">
            <a:avLst/>
          </a:prstGeom>
          <a:noFill/>
        </p:spPr>
        <p:txBody>
          <a:bodyPr wrap="square" rtlCol="0">
            <a:noAutofit/>
          </a:bodyPr>
          <a:lstStyle/>
          <a:p>
            <a:pPr>
              <a:spcBef>
                <a:spcPts val="750"/>
              </a:spcBef>
              <a:buClr>
                <a:schemeClr val="accent2"/>
              </a:buClr>
              <a:buSzPct val="100000"/>
            </a:pPr>
            <a:r>
              <a:rPr lang="en-US" sz="2000" dirty="0">
                <a:solidFill>
                  <a:srgbClr val="7BAEDD"/>
                </a:solidFill>
                <a:latin typeface="Arial" panose="020B0604020202020204" pitchFamily="34" charset="0"/>
                <a:cs typeface="Arial" panose="020B0604020202020204" pitchFamily="34" charset="0"/>
              </a:rPr>
              <a:t>“</a:t>
            </a:r>
            <a:endParaRPr lang="en-GB" sz="2000" dirty="0" err="1">
              <a:solidFill>
                <a:srgbClr val="7BAEDD"/>
              </a:solidFill>
              <a:latin typeface="Arial" panose="020B0604020202020204" pitchFamily="34" charset="0"/>
              <a:cs typeface="Arial" panose="020B0604020202020204" pitchFamily="34" charset="0"/>
            </a:endParaRPr>
          </a:p>
        </p:txBody>
      </p:sp>
      <p:sp>
        <p:nvSpPr>
          <p:cNvPr id="22" name="Text Placeholder 4"/>
          <p:cNvSpPr>
            <a:spLocks noGrp="1"/>
          </p:cNvSpPr>
          <p:nvPr>
            <p:ph type="body" sz="quarter" idx="33"/>
          </p:nvPr>
        </p:nvSpPr>
        <p:spPr>
          <a:xfrm>
            <a:off x="464494" y="1894708"/>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pic>
        <p:nvPicPr>
          <p:cNvPr id="6" name="Picture 5" descr="A blue globe with black text&#10;&#10;Description automatically generated">
            <a:extLst>
              <a:ext uri="{FF2B5EF4-FFF2-40B4-BE49-F238E27FC236}">
                <a16:creationId xmlns:a16="http://schemas.microsoft.com/office/drawing/2014/main" id="{97FC5E52-D030-9546-3F22-215D5C913A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
        <p:nvSpPr>
          <p:cNvPr id="7" name="TextBox 6">
            <a:extLst>
              <a:ext uri="{FF2B5EF4-FFF2-40B4-BE49-F238E27FC236}">
                <a16:creationId xmlns:a16="http://schemas.microsoft.com/office/drawing/2014/main" id="{F0590124-66BE-F73B-8677-555726C3DD4F}"/>
              </a:ext>
            </a:extLst>
          </p:cNvPr>
          <p:cNvSpPr txBox="1"/>
          <p:nvPr userDrawn="1"/>
        </p:nvSpPr>
        <p:spPr>
          <a:xfrm>
            <a:off x="2085278" y="-84749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2" name="Picture 1" descr="A screen shot of a cellphone&#10;&#10;Description automatically generated">
            <a:extLst>
              <a:ext uri="{FF2B5EF4-FFF2-40B4-BE49-F238E27FC236}">
                <a16:creationId xmlns:a16="http://schemas.microsoft.com/office/drawing/2014/main" id="{A2F9C683-CB27-636E-DA8D-69C254AF02C6}"/>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316322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 Slide 1">
    <p:bg>
      <p:bgPr>
        <a:solidFill>
          <a:schemeClr val="bg2"/>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dirty="0">
                <a:solidFill>
                  <a:schemeClr val="tx1"/>
                </a:solidFill>
                <a:latin typeface="Arial" panose="020B0604020202020204" pitchFamily="34" charset="0"/>
                <a:cs typeface="Arial" panose="020B0604020202020204" pitchFamily="34" charset="0"/>
              </a:rPr>
              <a:t>© 2024 INCOSE, LLC. All rights reserved. </a:t>
            </a:r>
          </a:p>
        </p:txBody>
      </p:sp>
      <p:pic>
        <p:nvPicPr>
          <p:cNvPr id="8" name="Picture 7" descr="A blue globe with white lines around it&#10;&#10;Description automatically generated">
            <a:extLst>
              <a:ext uri="{FF2B5EF4-FFF2-40B4-BE49-F238E27FC236}">
                <a16:creationId xmlns:a16="http://schemas.microsoft.com/office/drawing/2014/main" id="{FB20EAA7-716C-38C2-3C6B-AAA74AE21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2452" y="843657"/>
            <a:ext cx="3939096" cy="3098756"/>
          </a:xfrm>
          <a:prstGeom prst="rect">
            <a:avLst/>
          </a:prstGeom>
        </p:spPr>
      </p:pic>
      <p:pic>
        <p:nvPicPr>
          <p:cNvPr id="3" name="Picture 2" descr="A screen shot of a cellphone&#10;&#10;Description automatically generated">
            <a:extLst>
              <a:ext uri="{FF2B5EF4-FFF2-40B4-BE49-F238E27FC236}">
                <a16:creationId xmlns:a16="http://schemas.microsoft.com/office/drawing/2014/main" id="{8C7D1445-FBC7-9DBC-273B-4623236ACC5A}"/>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7880516" y="7105"/>
            <a:ext cx="1162900" cy="974530"/>
          </a:xfrm>
          <a:prstGeom prst="rect">
            <a:avLst/>
          </a:prstGeom>
        </p:spPr>
      </p:pic>
    </p:spTree>
    <p:extLst>
      <p:ext uri="{BB962C8B-B14F-4D97-AF65-F5344CB8AC3E}">
        <p14:creationId xmlns:p14="http://schemas.microsoft.com/office/powerpoint/2010/main" val="99739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ogo Slide 2">
    <p:bg>
      <p:bgRef idx="1001">
        <a:schemeClr val="bg1"/>
      </p:bgRef>
    </p:bg>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78F6BFEB-A9CC-5711-9FA1-A3C2014BA4F3}"/>
              </a:ext>
            </a:extLst>
          </p:cNvPr>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dirty="0">
                <a:solidFill>
                  <a:schemeClr val="tx1"/>
                </a:solidFill>
                <a:latin typeface="Arial" panose="020B0604020202020204" pitchFamily="34" charset="0"/>
                <a:cs typeface="Arial" panose="020B0604020202020204" pitchFamily="34" charset="0"/>
              </a:rPr>
              <a:t>© 2025 INCOSE, LLC. All rights reserved. </a:t>
            </a:r>
          </a:p>
        </p:txBody>
      </p:sp>
      <p:pic>
        <p:nvPicPr>
          <p:cNvPr id="4" name="Picture 3" descr="A picture containing logo&#10;&#10;Description automatically generated">
            <a:extLst>
              <a:ext uri="{FF2B5EF4-FFF2-40B4-BE49-F238E27FC236}">
                <a16:creationId xmlns:a16="http://schemas.microsoft.com/office/drawing/2014/main" id="{6DAAAD15-9988-46F1-806D-7E5457709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8793" y="1734033"/>
            <a:ext cx="2566414" cy="1675433"/>
          </a:xfrm>
          <a:prstGeom prst="rect">
            <a:avLst/>
          </a:prstGeom>
        </p:spPr>
      </p:pic>
      <p:pic>
        <p:nvPicPr>
          <p:cNvPr id="5" name="Picture 4" descr="A screen shot of a cellphone&#10;&#10;Description automatically generated">
            <a:extLst>
              <a:ext uri="{FF2B5EF4-FFF2-40B4-BE49-F238E27FC236}">
                <a16:creationId xmlns:a16="http://schemas.microsoft.com/office/drawing/2014/main" id="{3D63801B-E93E-ABE4-F399-33955118CAA6}"/>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7880516" y="7105"/>
            <a:ext cx="1162900" cy="974530"/>
          </a:xfrm>
          <a:prstGeom prst="rect">
            <a:avLst/>
          </a:prstGeom>
        </p:spPr>
      </p:pic>
    </p:spTree>
    <p:extLst>
      <p:ext uri="{BB962C8B-B14F-4D97-AF65-F5344CB8AC3E}">
        <p14:creationId xmlns:p14="http://schemas.microsoft.com/office/powerpoint/2010/main" val="16138564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_l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0" y="0"/>
            <a:ext cx="4593625" cy="5143500"/>
          </a:xfrm>
          <a:prstGeom prst="rect">
            <a:avLst/>
          </a:prstGeom>
          <a:gradFill>
            <a:gsLst>
              <a:gs pos="0">
                <a:schemeClr val="accent2">
                  <a:lumMod val="20000"/>
                  <a:lumOff val="80000"/>
                </a:schemeClr>
              </a:gs>
              <a:gs pos="3000">
                <a:schemeClr val="accent2">
                  <a:lumMod val="20000"/>
                  <a:lumOff val="80000"/>
                </a:schemeClr>
              </a:gs>
              <a:gs pos="88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solidFill>
                <a:schemeClr val="bg1"/>
              </a:solidFill>
              <a:ea typeface="Segoe UI Black" panose="020B0A02040204020203" pitchFamily="34" charset="0"/>
              <a:cs typeface="Segoe UI Black" panose="020B0A02040204020203" pitchFamily="34" charset="0"/>
            </a:endParaRPr>
          </a:p>
        </p:txBody>
      </p:sp>
      <p:sp>
        <p:nvSpPr>
          <p:cNvPr id="5" name="Title Placeholder 1"/>
          <p:cNvSpPr>
            <a:spLocks noGrp="1"/>
          </p:cNvSpPr>
          <p:nvPr>
            <p:ph type="title" hasCustomPrompt="1"/>
          </p:nvPr>
        </p:nvSpPr>
        <p:spPr>
          <a:xfrm>
            <a:off x="457200" y="438150"/>
            <a:ext cx="3466618"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3466618"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7" name="Picture 6" descr="A blue globe with black text&#10;&#10;Description automatically generated">
            <a:extLst>
              <a:ext uri="{FF2B5EF4-FFF2-40B4-BE49-F238E27FC236}">
                <a16:creationId xmlns:a16="http://schemas.microsoft.com/office/drawing/2014/main" id="{EA17B56B-28AC-456B-7011-8C56A71C5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dirty="0"/>
              <a:t>Insert text here.</a:t>
            </a:r>
            <a:endParaRPr lang="en-GB" dirty="0"/>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11" name="Picture 10" descr="A screen shot of a cellphone&#10;&#10;Description automatically generated">
            <a:extLst>
              <a:ext uri="{FF2B5EF4-FFF2-40B4-BE49-F238E27FC236}">
                <a16:creationId xmlns:a16="http://schemas.microsoft.com/office/drawing/2014/main" id="{B8E0F352-D50D-BA95-F664-C4733B565222}"/>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223152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pic>
        <p:nvPicPr>
          <p:cNvPr id="3" name="Picture 2" descr="A blue globe with black text&#10;&#10;Description automatically generated">
            <a:extLst>
              <a:ext uri="{FF2B5EF4-FFF2-40B4-BE49-F238E27FC236}">
                <a16:creationId xmlns:a16="http://schemas.microsoft.com/office/drawing/2014/main" id="{76B7041F-6F9B-9892-E5D6-D3BB884DDB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5" name="Picture 4" descr="A screen shot of a cellphone&#10;&#10;Description automatically generated">
            <a:extLst>
              <a:ext uri="{FF2B5EF4-FFF2-40B4-BE49-F238E27FC236}">
                <a16:creationId xmlns:a16="http://schemas.microsoft.com/office/drawing/2014/main" id="{AAF82831-5C73-6BDF-33AF-7983154DD614}"/>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535471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34764" y="-145473"/>
            <a:ext cx="9413527" cy="5434445"/>
          </a:xfrm>
          <a:prstGeom prst="rect">
            <a:avLst/>
          </a:prstGeom>
          <a:solidFill>
            <a:schemeClr val="bg1">
              <a:lumMod val="95000"/>
            </a:schemeClr>
          </a:solidFill>
        </p:spPr>
        <p:txBody>
          <a:bodyPr>
            <a:normAutofit/>
          </a:bodyPr>
          <a:lstStyle>
            <a:lvl1pPr>
              <a:defRPr sz="788"/>
            </a:lvl1pPr>
          </a:lstStyle>
          <a:p>
            <a:endParaRPr lang="en-US" dirty="0"/>
          </a:p>
        </p:txBody>
      </p:sp>
      <p:sp>
        <p:nvSpPr>
          <p:cNvPr id="3" name="TextBox 2">
            <a:extLst>
              <a:ext uri="{FF2B5EF4-FFF2-40B4-BE49-F238E27FC236}">
                <a16:creationId xmlns:a16="http://schemas.microsoft.com/office/drawing/2014/main" id="{D2664582-F807-9F45-5B95-3797C247152E}"/>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7" name="Picture 6" descr="A blue globe with black text&#10;&#10;Description automatically generated">
            <a:extLst>
              <a:ext uri="{FF2B5EF4-FFF2-40B4-BE49-F238E27FC236}">
                <a16:creationId xmlns:a16="http://schemas.microsoft.com/office/drawing/2014/main" id="{2CA7F5EB-340C-421B-C12B-424D75E11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8" name="Picture 7" descr="A screen shot of a cellphone&#10;&#10;Description automatically generated">
            <a:extLst>
              <a:ext uri="{FF2B5EF4-FFF2-40B4-BE49-F238E27FC236}">
                <a16:creationId xmlns:a16="http://schemas.microsoft.com/office/drawing/2014/main" id="{2BAE814B-7661-064C-0985-723A9BA65B1E}"/>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90197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ain Title Slide_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7920" y="7030"/>
            <a:ext cx="4593625" cy="5143500"/>
          </a:xfrm>
          <a:prstGeom prst="rect">
            <a:avLst/>
          </a:prstGeom>
          <a:gradFill>
            <a:gsLst>
              <a:gs pos="0">
                <a:srgbClr val="A5A5A5"/>
              </a:gs>
              <a:gs pos="3000">
                <a:srgbClr val="A5A5A5"/>
              </a:gs>
              <a:gs pos="61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solidFill>
                <a:schemeClr val="bg1"/>
              </a:solidFill>
              <a:ea typeface="Segoe UI Black" panose="020B0A02040204020203" pitchFamily="34" charset="0"/>
              <a:cs typeface="Segoe UI Black" panose="020B0A02040204020203" pitchFamily="34" charset="0"/>
            </a:endParaRP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7" name="Picture 6" descr="A blue globe with black text&#10;&#10;Description automatically generated">
            <a:extLst>
              <a:ext uri="{FF2B5EF4-FFF2-40B4-BE49-F238E27FC236}">
                <a16:creationId xmlns:a16="http://schemas.microsoft.com/office/drawing/2014/main" id="{EA17B56B-28AC-456B-7011-8C56A71C5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dirty="0"/>
              <a:t>Insert text here.</a:t>
            </a:r>
            <a:endParaRPr lang="en-GB" dirty="0"/>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7EAE2B97-0368-4D65-4F50-4F8C941B66B3}"/>
              </a:ext>
            </a:extLst>
          </p:cNvPr>
          <p:cNvSpPr>
            <a:spLocks noGrp="1"/>
          </p:cNvSpPr>
          <p:nvPr>
            <p:ph type="title" hasCustomPrompt="1"/>
          </p:nvPr>
        </p:nvSpPr>
        <p:spPr>
          <a:xfrm>
            <a:off x="457200" y="438150"/>
            <a:ext cx="3663387"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11" name="Text Placeholder 10">
            <a:extLst>
              <a:ext uri="{FF2B5EF4-FFF2-40B4-BE49-F238E27FC236}">
                <a16:creationId xmlns:a16="http://schemas.microsoft.com/office/drawing/2014/main" id="{268ADFCA-FDAA-F4EB-069D-7DFE93DC2769}"/>
              </a:ext>
            </a:extLst>
          </p:cNvPr>
          <p:cNvSpPr>
            <a:spLocks noGrp="1"/>
          </p:cNvSpPr>
          <p:nvPr>
            <p:ph type="body" sz="quarter" idx="15" hasCustomPrompt="1"/>
          </p:nvPr>
        </p:nvSpPr>
        <p:spPr>
          <a:xfrm>
            <a:off x="457200" y="2963121"/>
            <a:ext cx="3663387"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pic>
        <p:nvPicPr>
          <p:cNvPr id="6" name="Picture 5" descr="A screen shot of a cellphone&#10;&#10;Description automatically generated">
            <a:extLst>
              <a:ext uri="{FF2B5EF4-FFF2-40B4-BE49-F238E27FC236}">
                <a16:creationId xmlns:a16="http://schemas.microsoft.com/office/drawing/2014/main" id="{2EE03D1B-35A1-890D-D164-FD389ED61608}"/>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01268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ain 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BE6DA8-F99F-38AF-3614-52E655046B73}"/>
              </a:ext>
            </a:extLst>
          </p:cNvPr>
          <p:cNvSpPr/>
          <p:nvPr userDrawn="1"/>
        </p:nvSpPr>
        <p:spPr>
          <a:xfrm>
            <a:off x="-21625" y="0"/>
            <a:ext cx="4593625" cy="5143500"/>
          </a:xfrm>
          <a:prstGeom prst="rect">
            <a:avLst/>
          </a:prstGeom>
          <a:gradFill>
            <a:gsLst>
              <a:gs pos="15995">
                <a:srgbClr val="8CB1D1"/>
              </a:gs>
              <a:gs pos="0">
                <a:srgbClr val="2B6FAB"/>
              </a:gs>
              <a:gs pos="0">
                <a:srgbClr val="2B6FAB"/>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noFill/>
              <a:ea typeface="Segoe UI Black" panose="020B0A02040204020203" pitchFamily="34" charset="0"/>
              <a:cs typeface="Segoe UI Black" panose="020B0A02040204020203" pitchFamily="34" charset="0"/>
            </a:endParaRPr>
          </a:p>
        </p:txBody>
      </p:sp>
      <p:sp>
        <p:nvSpPr>
          <p:cNvPr id="5" name="Title Placeholder 1"/>
          <p:cNvSpPr>
            <a:spLocks noGrp="1"/>
          </p:cNvSpPr>
          <p:nvPr>
            <p:ph type="title" hasCustomPrompt="1"/>
          </p:nvPr>
        </p:nvSpPr>
        <p:spPr>
          <a:xfrm>
            <a:off x="457200" y="438150"/>
            <a:ext cx="3663387"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3663387"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endParaRPr lang="en-US" dirty="0"/>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7" name="Picture 6" descr="A blue globe with black text&#10;&#10;Description automatically generated">
            <a:extLst>
              <a:ext uri="{FF2B5EF4-FFF2-40B4-BE49-F238E27FC236}">
                <a16:creationId xmlns:a16="http://schemas.microsoft.com/office/drawing/2014/main" id="{EA17B56B-28AC-456B-7011-8C56A71C5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
        <p:nvSpPr>
          <p:cNvPr id="8" name="TextBox 7">
            <a:extLst>
              <a:ext uri="{FF2B5EF4-FFF2-40B4-BE49-F238E27FC236}">
                <a16:creationId xmlns:a16="http://schemas.microsoft.com/office/drawing/2014/main" id="{7EC8965A-193A-9487-4D61-FB34BACB7D3F}"/>
              </a:ext>
            </a:extLst>
          </p:cNvPr>
          <p:cNvSpPr txBox="1"/>
          <p:nvPr userDrawn="1"/>
        </p:nvSpPr>
        <p:spPr>
          <a:xfrm>
            <a:off x="7566991" y="5486400"/>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0E324A5C-18CC-2C80-A05D-068DFA08AB15}"/>
              </a:ext>
            </a:extLst>
          </p:cNvPr>
          <p:cNvSpPr>
            <a:spLocks noGrp="1"/>
          </p:cNvSpPr>
          <p:nvPr>
            <p:ph type="body" sz="quarter" idx="17" hasCustomPrompt="1"/>
          </p:nvPr>
        </p:nvSpPr>
        <p:spPr>
          <a:xfrm>
            <a:off x="5050825" y="1339599"/>
            <a:ext cx="3703210" cy="123441"/>
          </a:xfrm>
        </p:spPr>
        <p:txBody>
          <a:bodyPr tIns="0" bIns="0" anchor="b"/>
          <a:lstStyle>
            <a:lvl1pPr marL="0" indent="0">
              <a:buNone/>
              <a:defRPr sz="1200">
                <a:solidFill>
                  <a:schemeClr val="tx1"/>
                </a:solidFill>
              </a:defRPr>
            </a:lvl1pPr>
          </a:lstStyle>
          <a:p>
            <a:pPr lvl="0"/>
            <a:r>
              <a:rPr lang="en-US" dirty="0"/>
              <a:t>Insert text here.</a:t>
            </a:r>
            <a:endParaRPr lang="en-GB" dirty="0"/>
          </a:p>
        </p:txBody>
      </p:sp>
      <p:sp>
        <p:nvSpPr>
          <p:cNvPr id="10" name="TextBox 9">
            <a:extLst>
              <a:ext uri="{FF2B5EF4-FFF2-40B4-BE49-F238E27FC236}">
                <a16:creationId xmlns:a16="http://schemas.microsoft.com/office/drawing/2014/main" id="{8E97CF97-FB15-08B9-38F2-54143B36EC9F}"/>
              </a:ext>
            </a:extLst>
          </p:cNvPr>
          <p:cNvSpPr txBox="1"/>
          <p:nvPr userDrawn="1"/>
        </p:nvSpPr>
        <p:spPr>
          <a:xfrm>
            <a:off x="5794408" y="42351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C412807-07BC-7A90-F55A-1B642D12391F}"/>
              </a:ext>
            </a:extLst>
          </p:cNvPr>
          <p:cNvSpPr txBox="1"/>
          <p:nvPr userDrawn="1"/>
        </p:nvSpPr>
        <p:spPr>
          <a:xfrm>
            <a:off x="10681855" y="1274618"/>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pic>
        <p:nvPicPr>
          <p:cNvPr id="12" name="Picture 11" descr="A screen shot of a cellphone&#10;&#10;Description automatically generated">
            <a:extLst>
              <a:ext uri="{FF2B5EF4-FFF2-40B4-BE49-F238E27FC236}">
                <a16:creationId xmlns:a16="http://schemas.microsoft.com/office/drawing/2014/main" id="{0840056B-08DB-04A1-387B-E1470FD05689}"/>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26687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Title Slide_dark blank">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descr="A screen shot of a cellphone&#10;&#10;Description automatically generated">
            <a:extLst>
              <a:ext uri="{FF2B5EF4-FFF2-40B4-BE49-F238E27FC236}">
                <a16:creationId xmlns:a16="http://schemas.microsoft.com/office/drawing/2014/main" id="{3CFA666C-5B15-3F19-8E30-B5C5EF0C9F99}"/>
              </a:ext>
            </a:extLst>
          </p:cNvPr>
          <p:cNvPicPr>
            <a:picLocks noChangeAspect="1"/>
          </p:cNvPicPr>
          <p:nvPr userDrawn="1"/>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pic>
        <p:nvPicPr>
          <p:cNvPr id="4" name="Picture 3" descr="A blue globe with black text&#10;&#10;Description automatically generated">
            <a:extLst>
              <a:ext uri="{FF2B5EF4-FFF2-40B4-BE49-F238E27FC236}">
                <a16:creationId xmlns:a16="http://schemas.microsoft.com/office/drawing/2014/main" id="{13EE8223-EF5E-2EC8-82F2-6E86037C16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Tree>
    <p:extLst>
      <p:ext uri="{BB962C8B-B14F-4D97-AF65-F5344CB8AC3E}">
        <p14:creationId xmlns:p14="http://schemas.microsoft.com/office/powerpoint/2010/main" val="334110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light">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594264"/>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652958"/>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5" name="Picture 4" descr="A blue globe with black text&#10;&#10;Description automatically generated">
            <a:extLst>
              <a:ext uri="{FF2B5EF4-FFF2-40B4-BE49-F238E27FC236}">
                <a16:creationId xmlns:a16="http://schemas.microsoft.com/office/drawing/2014/main" id="{F7D09DF5-36A7-0121-FFFF-7B763919E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pic>
        <p:nvPicPr>
          <p:cNvPr id="6" name="Picture 5" descr="A screen shot of a cellphone&#10;&#10;Description automatically generated">
            <a:extLst>
              <a:ext uri="{FF2B5EF4-FFF2-40B4-BE49-F238E27FC236}">
                <a16:creationId xmlns:a16="http://schemas.microsoft.com/office/drawing/2014/main" id="{3182A4FF-F725-148F-B433-7BF80195F839}"/>
              </a:ext>
            </a:extLst>
          </p:cNvPr>
          <p:cNvPicPr>
            <a:picLocks noChangeAspect="1"/>
          </p:cNvPicPr>
          <p:nvPr userDrawn="1"/>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7634619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35081"/>
            <a:ext cx="8069136" cy="264785"/>
          </a:xfrm>
          <a:prstGeom prst="rect">
            <a:avLst/>
          </a:prstGeom>
        </p:spPr>
        <p:txBody>
          <a:bodyPr vert="horz" wrap="square" lIns="0" tIns="0" rIns="0" bIns="0" rtlCol="0">
            <a:normAutofit/>
          </a:bodyPr>
          <a:lstStyle/>
          <a:p>
            <a:pPr marL="0" lvl="0" indent="0">
              <a:spcBef>
                <a:spcPts val="1200"/>
              </a:spcBef>
              <a:buClr>
                <a:srgbClr val="0072C8"/>
              </a:buClr>
              <a:buSzPct val="110000"/>
              <a:buFont typeface="Wingdings" panose="05000000000000000000" pitchFamily="2" charset="2"/>
            </a:pPr>
            <a:endParaRPr lang="en-US" dirty="0"/>
          </a:p>
        </p:txBody>
      </p:sp>
      <p:sp>
        <p:nvSpPr>
          <p:cNvPr id="7" name="Text Placeholder 6"/>
          <p:cNvSpPr>
            <a:spLocks noGrp="1"/>
          </p:cNvSpPr>
          <p:nvPr>
            <p:ph type="body" idx="1"/>
          </p:nvPr>
        </p:nvSpPr>
        <p:spPr>
          <a:xfrm>
            <a:off x="457200" y="1072134"/>
            <a:ext cx="8236324" cy="1059264"/>
          </a:xfrm>
          <a:prstGeom prst="rect">
            <a:avLst/>
          </a:prstGeom>
        </p:spPr>
        <p:txBody>
          <a:bodyPr vert="horz" wrap="square"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662673" y="4560148"/>
            <a:ext cx="1030852"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93987413"/>
      </p:ext>
    </p:extLst>
  </p:cSld>
  <p:clrMap bg1="lt1" tx1="dk1" bg2="lt2" tx2="dk2" accent1="accent1" accent2="accent2" accent3="accent3" accent4="accent4" accent5="accent5" accent6="accent6" hlink="hlink" folHlink="folHlink"/>
  <p:sldLayoutIdLst>
    <p:sldLayoutId id="2147483994" r:id="rId1"/>
    <p:sldLayoutId id="2147484071" r:id="rId2"/>
    <p:sldLayoutId id="2147484001" r:id="rId3"/>
    <p:sldLayoutId id="2147484067" r:id="rId4"/>
    <p:sldLayoutId id="2147484044" r:id="rId5"/>
    <p:sldLayoutId id="2147484078" r:id="rId6"/>
    <p:sldLayoutId id="2147484079" r:id="rId7"/>
    <p:sldLayoutId id="2147484068" r:id="rId8"/>
    <p:sldLayoutId id="2147484069" r:id="rId9"/>
    <p:sldLayoutId id="2147484016" r:id="rId10"/>
    <p:sldLayoutId id="2147484080" r:id="rId11"/>
    <p:sldLayoutId id="2147484045" r:id="rId12"/>
    <p:sldLayoutId id="2147484054" r:id="rId13"/>
    <p:sldLayoutId id="2147484000" r:id="rId14"/>
    <p:sldLayoutId id="2147484081" r:id="rId15"/>
    <p:sldLayoutId id="2147484038" r:id="rId16"/>
    <p:sldLayoutId id="2147484084" r:id="rId17"/>
    <p:sldLayoutId id="2147484077" r:id="rId18"/>
    <p:sldLayoutId id="2147484062" r:id="rId19"/>
    <p:sldLayoutId id="2147483965" r:id="rId20"/>
    <p:sldLayoutId id="2147484035" r:id="rId21"/>
    <p:sldLayoutId id="2147484070" r:id="rId22"/>
    <p:sldLayoutId id="2147484051" r:id="rId23"/>
    <p:sldLayoutId id="2147484053" r:id="rId24"/>
    <p:sldLayoutId id="2147484052" r:id="rId25"/>
    <p:sldLayoutId id="2147484083" r:id="rId26"/>
    <p:sldLayoutId id="2147484042" r:id="rId27"/>
    <p:sldLayoutId id="2147484043" r:id="rId28"/>
    <p:sldLayoutId id="2147484085" r:id="rId29"/>
    <p:sldLayoutId id="2147484050" r:id="rId30"/>
    <p:sldLayoutId id="2147483967" r:id="rId31"/>
    <p:sldLayoutId id="2147483990" r:id="rId32"/>
    <p:sldLayoutId id="2147484058" r:id="rId33"/>
    <p:sldLayoutId id="2147484060" r:id="rId34"/>
    <p:sldLayoutId id="2147484046" r:id="rId35"/>
    <p:sldLayoutId id="2147484048" r:id="rId36"/>
    <p:sldLayoutId id="2147484064" r:id="rId37"/>
    <p:sldLayoutId id="2147484056" r:id="rId38"/>
    <p:sldLayoutId id="2147483986" r:id="rId39"/>
    <p:sldLayoutId id="2147484010" r:id="rId40"/>
    <p:sldLayoutId id="2147484004" r:id="rId41"/>
    <p:sldLayoutId id="2147484059" r:id="rId42"/>
    <p:sldLayoutId id="2147484018" r:id="rId43"/>
    <p:sldLayoutId id="2147484082" r:id="rId44"/>
    <p:sldLayoutId id="2147484030" r:id="rId45"/>
    <p:sldLayoutId id="2147484061" r:id="rId46"/>
    <p:sldLayoutId id="2147484065" r:id="rId47"/>
    <p:sldLayoutId id="2147484003" r:id="rId48"/>
    <p:sldLayoutId id="2147484023" r:id="rId49"/>
    <p:sldLayoutId id="2147484072" r:id="rId50"/>
    <p:sldLayoutId id="2147484074" r:id="rId51"/>
  </p:sldLayoutIdLst>
  <p:hf sldNum="0" hdr="0" dt="0"/>
  <p:txStyles>
    <p:titleStyle>
      <a:lvl1pPr algn="l" defTabSz="914400" rtl="0" eaLnBrk="1" latinLnBrk="0" hangingPunct="1">
        <a:lnSpc>
          <a:spcPct val="90000"/>
        </a:lnSpc>
        <a:spcBef>
          <a:spcPct val="0"/>
        </a:spcBef>
        <a:buNone/>
        <a:defRPr lang="en-US" sz="1800" b="1" kern="0" spc="-100" baseline="0" dirty="0">
          <a:solidFill>
            <a:schemeClr val="accent3"/>
          </a:solidFill>
          <a:latin typeface="Arial" panose="020B0604020202020204" pitchFamily="34" charset="0"/>
          <a:ea typeface="Roboto Medium" panose="02000000000000000000" pitchFamily="2" charset="0"/>
          <a:cs typeface="Arial" panose="020B0604020202020204" pitchFamily="34" charset="0"/>
        </a:defRPr>
      </a:lvl1pPr>
    </p:titleStyle>
    <p:body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288">
          <p15:clr>
            <a:srgbClr val="F26B43"/>
          </p15:clr>
        </p15:guide>
        <p15:guide id="5" pos="5472">
          <p15:clr>
            <a:srgbClr val="F26B43"/>
          </p15:clr>
        </p15:guide>
        <p15:guide id="6" pos="5616">
          <p15:clr>
            <a:srgbClr val="F26B43"/>
          </p15:clr>
        </p15:guide>
        <p15:guide id="7" orient="horz" pos="3084">
          <p15:clr>
            <a:srgbClr val="F26B43"/>
          </p15:clr>
        </p15:guide>
        <p15:guide id="8" orient="horz" pos="672">
          <p15:clr>
            <a:srgbClr val="F26B43"/>
          </p15:clr>
        </p15:guide>
        <p15:guide id="9" orient="horz" pos="276">
          <p15:clr>
            <a:srgbClr val="F26B43"/>
          </p15:clr>
        </p15:guide>
        <p15:guide id="10" orient="horz" pos="2964">
          <p15:clr>
            <a:srgbClr val="F26B43"/>
          </p15:clr>
        </p15:guide>
        <p15:guide id="11" orient="horz" pos="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hyperlink" Target="https://sp.slalom.com/ourfirm/studio/SitePages/templates.aspx"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3.xml"/><Relationship Id="rId7" Type="http://schemas.openxmlformats.org/officeDocument/2006/relationships/chart" Target="../charts/chart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1.xml"/><Relationship Id="rId5" Type="http://schemas.openxmlformats.org/officeDocument/2006/relationships/slideLayout" Target="../slideLayouts/slideLayout20.xml"/><Relationship Id="rId4" Type="http://schemas.openxmlformats.org/officeDocument/2006/relationships/tags" Target="../tags/tag4.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C09FC-B395-E04E-AF6A-95B3BCA160CF}"/>
              </a:ext>
            </a:extLst>
          </p:cNvPr>
          <p:cNvSpPr>
            <a:spLocks noGrp="1"/>
          </p:cNvSpPr>
          <p:nvPr>
            <p:ph type="title"/>
          </p:nvPr>
        </p:nvSpPr>
        <p:spPr>
          <a:xfrm>
            <a:off x="457200" y="1080290"/>
            <a:ext cx="4802777" cy="2413299"/>
          </a:xfrm>
        </p:spPr>
        <p:txBody>
          <a:bodyPr/>
          <a:lstStyle/>
          <a:p>
            <a:r>
              <a:rPr lang="en-US" sz="5400" spc="-150" dirty="0">
                <a:solidFill>
                  <a:srgbClr val="2B6FAB"/>
                </a:solidFill>
              </a:rPr>
              <a:t>Subject</a:t>
            </a:r>
          </a:p>
        </p:txBody>
      </p:sp>
      <p:sp>
        <p:nvSpPr>
          <p:cNvPr id="6" name="Text Placeholder 5">
            <a:extLst>
              <a:ext uri="{FF2B5EF4-FFF2-40B4-BE49-F238E27FC236}">
                <a16:creationId xmlns:a16="http://schemas.microsoft.com/office/drawing/2014/main" id="{6C742199-62B9-934F-90E5-621672586ACA}"/>
              </a:ext>
            </a:extLst>
          </p:cNvPr>
          <p:cNvSpPr>
            <a:spLocks noGrp="1"/>
          </p:cNvSpPr>
          <p:nvPr>
            <p:ph type="body" sz="quarter" idx="15"/>
          </p:nvPr>
        </p:nvSpPr>
        <p:spPr>
          <a:xfrm>
            <a:off x="466007" y="3605261"/>
            <a:ext cx="4793970" cy="293885"/>
          </a:xfrm>
        </p:spPr>
        <p:txBody>
          <a:bodyPr/>
          <a:lstStyle/>
          <a:p>
            <a:r>
              <a:rPr lang="en-US" dirty="0">
                <a:solidFill>
                  <a:schemeClr val="tx1"/>
                </a:solidFill>
              </a:rPr>
              <a:t>Name(s)</a:t>
            </a:r>
            <a:endParaRPr lang="en-US" dirty="0">
              <a:solidFill>
                <a:schemeClr val="accent5"/>
              </a:solidFill>
            </a:endParaRPr>
          </a:p>
        </p:txBody>
      </p:sp>
      <p:sp>
        <p:nvSpPr>
          <p:cNvPr id="3" name="TextBox 2">
            <a:extLst>
              <a:ext uri="{FF2B5EF4-FFF2-40B4-BE49-F238E27FC236}">
                <a16:creationId xmlns:a16="http://schemas.microsoft.com/office/drawing/2014/main" id="{51067F47-FE59-25FD-1E0D-F7D7E64973F7}"/>
              </a:ext>
            </a:extLst>
          </p:cNvPr>
          <p:cNvSpPr txBox="1"/>
          <p:nvPr/>
        </p:nvSpPr>
        <p:spPr>
          <a:xfrm>
            <a:off x="1761311" y="495859"/>
            <a:ext cx="2717072" cy="353943"/>
          </a:xfrm>
          <a:prstGeom prst="rect">
            <a:avLst/>
          </a:prstGeom>
          <a:noFill/>
        </p:spPr>
        <p:txBody>
          <a:bodyPr wrap="square" rtlCol="0">
            <a:spAutoFit/>
          </a:bodyPr>
          <a:lstStyle/>
          <a:p>
            <a:pPr algn="ctr"/>
            <a:r>
              <a:rPr lang="en-US" sz="900" b="1" dirty="0"/>
              <a:t>International Council on Systems Engineering</a:t>
            </a:r>
          </a:p>
          <a:p>
            <a:pPr algn="ctr"/>
            <a:r>
              <a:rPr lang="en-US" sz="800" i="1" dirty="0"/>
              <a:t>A better world through a systems approach</a:t>
            </a:r>
          </a:p>
        </p:txBody>
      </p:sp>
      <p:sp>
        <p:nvSpPr>
          <p:cNvPr id="9" name="TextBox 8">
            <a:extLst>
              <a:ext uri="{FF2B5EF4-FFF2-40B4-BE49-F238E27FC236}">
                <a16:creationId xmlns:a16="http://schemas.microsoft.com/office/drawing/2014/main" id="{A3AC76A9-DF4F-07E0-C3C9-60BA733F8890}"/>
              </a:ext>
            </a:extLst>
          </p:cNvPr>
          <p:cNvSpPr txBox="1"/>
          <p:nvPr/>
        </p:nvSpPr>
        <p:spPr>
          <a:xfrm>
            <a:off x="6520070" y="258417"/>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54F77622-C806-5885-CFE4-F9CA821F3C5E}"/>
              </a:ext>
            </a:extLst>
          </p:cNvPr>
          <p:cNvSpPr>
            <a:spLocks noGrp="1"/>
          </p:cNvSpPr>
          <p:nvPr>
            <p:ph type="body" sz="quarter" idx="17"/>
          </p:nvPr>
        </p:nvSpPr>
        <p:spPr>
          <a:xfrm>
            <a:off x="457200" y="4735497"/>
            <a:ext cx="2957639" cy="205379"/>
          </a:xfrm>
        </p:spPr>
        <p:txBody>
          <a:bodyPr/>
          <a:lstStyle/>
          <a:p>
            <a:pPr>
              <a:spcBef>
                <a:spcPts val="0"/>
              </a:spcBef>
            </a:pPr>
            <a:r>
              <a:rPr lang="en-FR" dirty="0"/>
              <a:t>INCOSE International Symposium 2025 | Ottawa, Canada</a:t>
            </a:r>
          </a:p>
        </p:txBody>
      </p:sp>
      <p:pic>
        <p:nvPicPr>
          <p:cNvPr id="11" name="Picture 10" descr="A blue and white sphere with lines&#10;&#10;Description automatically generated">
            <a:extLst>
              <a:ext uri="{FF2B5EF4-FFF2-40B4-BE49-F238E27FC236}">
                <a16:creationId xmlns:a16="http://schemas.microsoft.com/office/drawing/2014/main" id="{D9F8E628-4C4F-7982-6F01-AAA94DAFA7B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991061" y="4230255"/>
            <a:ext cx="1164271" cy="877246"/>
          </a:xfrm>
          <a:prstGeom prst="rect">
            <a:avLst/>
          </a:prstGeom>
        </p:spPr>
      </p:pic>
      <p:pic>
        <p:nvPicPr>
          <p:cNvPr id="14" name="Picture 13" descr="A blue globe with black text&#10;&#10;Description automatically generated">
            <a:extLst>
              <a:ext uri="{FF2B5EF4-FFF2-40B4-BE49-F238E27FC236}">
                <a16:creationId xmlns:a16="http://schemas.microsoft.com/office/drawing/2014/main" id="{EAA4D7B4-584D-5D78-4DD2-165F38F70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22" y="277465"/>
            <a:ext cx="1258465" cy="827324"/>
          </a:xfrm>
          <a:prstGeom prst="rect">
            <a:avLst/>
          </a:prstGeom>
        </p:spPr>
      </p:pic>
      <p:sp>
        <p:nvSpPr>
          <p:cNvPr id="2" name="TextBox 1">
            <a:extLst>
              <a:ext uri="{FF2B5EF4-FFF2-40B4-BE49-F238E27FC236}">
                <a16:creationId xmlns:a16="http://schemas.microsoft.com/office/drawing/2014/main" id="{0A9E3EDE-2686-07F1-CF65-30BC5BAB9C18}"/>
              </a:ext>
            </a:extLst>
          </p:cNvPr>
          <p:cNvSpPr txBox="1"/>
          <p:nvPr/>
        </p:nvSpPr>
        <p:spPr>
          <a:xfrm>
            <a:off x="7301345" y="1856509"/>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777BCEF-D8CC-8E80-488D-0E0BD5226C7F}"/>
              </a:ext>
            </a:extLst>
          </p:cNvPr>
          <p:cNvSpPr txBox="1"/>
          <p:nvPr/>
        </p:nvSpPr>
        <p:spPr>
          <a:xfrm>
            <a:off x="7578436" y="1884218"/>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02CAA53-8479-2062-71A8-37952412C9F0}"/>
              </a:ext>
            </a:extLst>
          </p:cNvPr>
          <p:cNvSpPr/>
          <p:nvPr/>
        </p:nvSpPr>
        <p:spPr>
          <a:xfrm>
            <a:off x="6688898" y="0"/>
            <a:ext cx="2455101" cy="5143500"/>
          </a:xfrm>
          <a:prstGeom prst="rect">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solidFill>
                <a:schemeClr val="bg1"/>
              </a:solidFill>
              <a:ea typeface="Segoe UI Black" panose="020B0A02040204020203" pitchFamily="34" charset="0"/>
              <a:cs typeface="Segoe UI Black" panose="020B0A02040204020203" pitchFamily="34" charset="0"/>
            </a:endParaRPr>
          </a:p>
        </p:txBody>
      </p:sp>
      <p:pic>
        <p:nvPicPr>
          <p:cNvPr id="7" name="Picture 6" descr="A city with trees around it&#10;&#10;Description automatically generated">
            <a:extLst>
              <a:ext uri="{FF2B5EF4-FFF2-40B4-BE49-F238E27FC236}">
                <a16:creationId xmlns:a16="http://schemas.microsoft.com/office/drawing/2014/main" id="{16425417-B2BA-4C67-6346-C38524149AF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627107" y="431031"/>
            <a:ext cx="4208417" cy="4237847"/>
          </a:xfrm>
          <a:prstGeom prst="ellipse">
            <a:avLst/>
          </a:prstGeom>
        </p:spPr>
      </p:pic>
      <p:pic>
        <p:nvPicPr>
          <p:cNvPr id="12" name="Picture 11" descr="A screen shot of a cellphone&#10;&#10;Description automatically generated">
            <a:extLst>
              <a:ext uri="{FF2B5EF4-FFF2-40B4-BE49-F238E27FC236}">
                <a16:creationId xmlns:a16="http://schemas.microsoft.com/office/drawing/2014/main" id="{F204261B-4190-DCFE-7FA0-CBA03480478F}"/>
              </a:ext>
            </a:extLst>
          </p:cNvPr>
          <p:cNvPicPr>
            <a:picLocks noChangeAspect="1"/>
          </p:cNvPicPr>
          <p:nvPr/>
        </p:nvPicPr>
        <p:blipFill>
          <a:blip r:embed="rId6">
            <a:extLst>
              <a:ext uri="{28A0092B-C50C-407E-A947-70E740481C1C}">
                <a14:useLocalDpi xmlns:a14="http://schemas.microsoft.com/office/drawing/2010/main" val="0"/>
              </a:ext>
            </a:extLst>
          </a:blip>
          <a:srcRect r="60579"/>
          <a:stretch/>
        </p:blipFill>
        <p:spPr>
          <a:xfrm>
            <a:off x="3818932" y="3963318"/>
            <a:ext cx="1318901" cy="1105262"/>
          </a:xfrm>
          <a:prstGeom prst="rect">
            <a:avLst/>
          </a:prstGeom>
        </p:spPr>
      </p:pic>
    </p:spTree>
    <p:extLst>
      <p:ext uri="{BB962C8B-B14F-4D97-AF65-F5344CB8AC3E}">
        <p14:creationId xmlns:p14="http://schemas.microsoft.com/office/powerpoint/2010/main" val="285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4775"/>
            <a:ext cx="640080" cy="5248275"/>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cxnSp>
        <p:nvCxnSpPr>
          <p:cNvPr id="3" name="Straight Connector 2"/>
          <p:cNvCxnSpPr/>
          <p:nvPr/>
        </p:nvCxnSpPr>
        <p:spPr>
          <a:xfrm>
            <a:off x="4569229" y="841061"/>
            <a:ext cx="0" cy="2073307"/>
          </a:xfrm>
          <a:prstGeom prst="line">
            <a:avLst/>
          </a:prstGeom>
          <a:ln w="38100" cap="rnd">
            <a:solidFill>
              <a:srgbClr val="C01D28"/>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66851" y="709330"/>
            <a:ext cx="3652300" cy="2312253"/>
          </a:xfrm>
        </p:spPr>
        <p:txBody>
          <a:bodyPr/>
          <a:lstStyle/>
          <a:p>
            <a:r>
              <a:rPr lang="en-US" spc="0" dirty="0"/>
              <a:t>Summarize your agenda. Keep it focused.</a:t>
            </a:r>
          </a:p>
        </p:txBody>
      </p:sp>
      <p:sp>
        <p:nvSpPr>
          <p:cNvPr id="33" name="Text Placeholder 32"/>
          <p:cNvSpPr>
            <a:spLocks noGrp="1"/>
          </p:cNvSpPr>
          <p:nvPr>
            <p:ph type="body" sz="quarter" idx="10"/>
          </p:nvPr>
        </p:nvSpPr>
        <p:spPr>
          <a:xfrm>
            <a:off x="4849148" y="789613"/>
            <a:ext cx="2698965" cy="2381521"/>
          </a:xfrm>
        </p:spPr>
        <p:txBody>
          <a:bodyPr/>
          <a:lstStyle/>
          <a:p>
            <a:r>
              <a:rPr lang="en-US" dirty="0"/>
              <a:t>Not all agendas are bullet lists. Sometimes a couple short paragraphs do the trick.</a:t>
            </a:r>
          </a:p>
          <a:p>
            <a:r>
              <a:rPr lang="en-US" dirty="0"/>
              <a:t>You might summarize your main goal for the meeting. </a:t>
            </a:r>
          </a:p>
          <a:p>
            <a:r>
              <a:rPr lang="en-US" dirty="0"/>
              <a:t>There’s also an orange line for a pop of color. Drag it to the end of your text like so.</a:t>
            </a:r>
            <a:endParaRPr lang="en-GB" dirty="0"/>
          </a:p>
        </p:txBody>
      </p:sp>
    </p:spTree>
    <p:extLst>
      <p:ext uri="{BB962C8B-B14F-4D97-AF65-F5344CB8AC3E}">
        <p14:creationId xmlns:p14="http://schemas.microsoft.com/office/powerpoint/2010/main" val="123803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851" y="1938770"/>
            <a:ext cx="7004213" cy="1265959"/>
          </a:xfrm>
        </p:spPr>
        <p:txBody>
          <a:bodyPr/>
          <a:lstStyle/>
          <a:p>
            <a:r>
              <a:rPr lang="en-US" spc="0" dirty="0">
                <a:solidFill>
                  <a:schemeClr val="accent1"/>
                </a:solidFill>
              </a:rPr>
              <a:t>Agenda slide that doubles as a divider slide</a:t>
            </a:r>
            <a:endParaRPr lang="en-GB" spc="0" dirty="0">
              <a:solidFill>
                <a:schemeClr val="accent1"/>
              </a:solidFill>
            </a:endParaRPr>
          </a:p>
        </p:txBody>
      </p:sp>
      <p:sp>
        <p:nvSpPr>
          <p:cNvPr id="5" name="Text Placeholder 4"/>
          <p:cNvSpPr>
            <a:spLocks noGrp="1"/>
          </p:cNvSpPr>
          <p:nvPr>
            <p:ph type="body" sz="quarter" idx="10"/>
          </p:nvPr>
        </p:nvSpPr>
        <p:spPr/>
        <p:txBody>
          <a:bodyPr/>
          <a:lstStyle/>
          <a:p>
            <a:pPr>
              <a:buClr>
                <a:schemeClr val="tx2"/>
              </a:buClr>
            </a:pPr>
            <a:r>
              <a:rPr lang="en-US" dirty="0">
                <a:solidFill>
                  <a:schemeClr val="tx1"/>
                </a:solidFill>
              </a:rPr>
              <a:t>Agenda item</a:t>
            </a:r>
          </a:p>
          <a:p>
            <a:pPr>
              <a:buClr>
                <a:schemeClr val="tx2"/>
              </a:buClr>
            </a:pPr>
            <a:r>
              <a:rPr lang="en-US" dirty="0">
                <a:solidFill>
                  <a:schemeClr val="tx1"/>
                </a:solidFill>
              </a:rPr>
              <a:t>This is the second item</a:t>
            </a:r>
          </a:p>
          <a:p>
            <a:pPr>
              <a:buClr>
                <a:schemeClr val="tx2"/>
              </a:buClr>
            </a:pPr>
            <a:r>
              <a:rPr lang="en-US" dirty="0">
                <a:solidFill>
                  <a:schemeClr val="tx1"/>
                </a:solidFill>
              </a:rPr>
              <a:t>Check layout dropdown for other colors</a:t>
            </a:r>
            <a:endParaRPr lang="en-GB" dirty="0">
              <a:solidFill>
                <a:schemeClr val="tx1"/>
              </a:solidFill>
            </a:endParaRPr>
          </a:p>
        </p:txBody>
      </p:sp>
    </p:spTree>
    <p:extLst>
      <p:ext uri="{BB962C8B-B14F-4D97-AF65-F5344CB8AC3E}">
        <p14:creationId xmlns:p14="http://schemas.microsoft.com/office/powerpoint/2010/main" val="110465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D729C40-1A3E-7D92-9ED6-8C09123211E3}"/>
              </a:ext>
            </a:extLst>
          </p:cNvPr>
          <p:cNvSpPr>
            <a:spLocks noGrp="1"/>
          </p:cNvSpPr>
          <p:nvPr>
            <p:ph type="title"/>
          </p:nvPr>
        </p:nvSpPr>
        <p:spPr>
          <a:xfrm>
            <a:off x="466851" y="1938770"/>
            <a:ext cx="7004213" cy="1265959"/>
          </a:xfrm>
        </p:spPr>
        <p:txBody>
          <a:bodyPr/>
          <a:lstStyle/>
          <a:p>
            <a:r>
              <a:rPr lang="en-US" sz="4000" spc="0" dirty="0"/>
              <a:t>Here’s another color</a:t>
            </a:r>
            <a:endParaRPr lang="en-GB" sz="4000" spc="0" dirty="0"/>
          </a:p>
        </p:txBody>
      </p:sp>
      <p:sp>
        <p:nvSpPr>
          <p:cNvPr id="6" name="Text Placeholder 4">
            <a:extLst>
              <a:ext uri="{FF2B5EF4-FFF2-40B4-BE49-F238E27FC236}">
                <a16:creationId xmlns:a16="http://schemas.microsoft.com/office/drawing/2014/main" id="{A9DDFF30-DF6A-0F49-4935-16943F5F8A9F}"/>
              </a:ext>
            </a:extLst>
          </p:cNvPr>
          <p:cNvSpPr txBox="1">
            <a:spLocks/>
          </p:cNvSpPr>
          <p:nvPr/>
        </p:nvSpPr>
        <p:spPr>
          <a:xfrm>
            <a:off x="466725" y="3282950"/>
            <a:ext cx="6396038" cy="987425"/>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GB">
                <a:solidFill>
                  <a:schemeClr val="tx1"/>
                </a:solidFill>
              </a:rPr>
              <a:t>Agenda item</a:t>
            </a:r>
          </a:p>
          <a:p>
            <a:pPr>
              <a:buClr>
                <a:schemeClr val="tx2"/>
              </a:buClr>
            </a:pPr>
            <a:r>
              <a:rPr lang="en-GB">
                <a:solidFill>
                  <a:schemeClr val="tx1"/>
                </a:solidFill>
              </a:rPr>
              <a:t>This is the second item</a:t>
            </a:r>
          </a:p>
          <a:p>
            <a:pPr>
              <a:buClr>
                <a:schemeClr val="tx2"/>
              </a:buClr>
            </a:pPr>
            <a:r>
              <a:rPr lang="en-GB">
                <a:solidFill>
                  <a:schemeClr val="tx1"/>
                </a:solidFill>
              </a:rPr>
              <a:t>Check layout dropdown for other colors</a:t>
            </a:r>
          </a:p>
        </p:txBody>
      </p:sp>
    </p:spTree>
    <p:extLst>
      <p:ext uri="{BB962C8B-B14F-4D97-AF65-F5344CB8AC3E}">
        <p14:creationId xmlns:p14="http://schemas.microsoft.com/office/powerpoint/2010/main" val="253406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4494" y="1723763"/>
            <a:ext cx="2274660" cy="2682419"/>
          </a:xfrm>
        </p:spPr>
        <p:txBody>
          <a:bodyPr/>
          <a:lstStyle/>
          <a:p>
            <a:r>
              <a:rPr lang="en-US" dirty="0"/>
              <a:t>Add a subtitle here</a:t>
            </a:r>
          </a:p>
          <a:p>
            <a:r>
              <a:rPr lang="en-US" dirty="0"/>
              <a:t>You can keep writing more text here if you need. You can copy and paste this box for more text to the right. Or you can insert a photo or graphic on the right. </a:t>
            </a:r>
          </a:p>
          <a:p>
            <a:endParaRPr lang="en-US" dirty="0"/>
          </a:p>
          <a:p>
            <a:endParaRPr lang="en-US" dirty="0"/>
          </a:p>
        </p:txBody>
      </p:sp>
      <p:sp>
        <p:nvSpPr>
          <p:cNvPr id="2" name="Text Placeholder 1"/>
          <p:cNvSpPr>
            <a:spLocks noGrp="1"/>
          </p:cNvSpPr>
          <p:nvPr>
            <p:ph type="body" sz="quarter" idx="11"/>
          </p:nvPr>
        </p:nvSpPr>
        <p:spPr>
          <a:xfrm>
            <a:off x="464493" y="599577"/>
            <a:ext cx="2716857" cy="949858"/>
          </a:xfrm>
        </p:spPr>
        <p:txBody>
          <a:bodyPr/>
          <a:lstStyle/>
          <a:p>
            <a:r>
              <a:rPr lang="en-US" dirty="0">
                <a:solidFill>
                  <a:schemeClr val="accent1"/>
                </a:solidFill>
              </a:rPr>
              <a:t>Left aligned titles</a:t>
            </a:r>
          </a:p>
        </p:txBody>
      </p:sp>
    </p:spTree>
    <p:extLst>
      <p:ext uri="{BB962C8B-B14F-4D97-AF65-F5344CB8AC3E}">
        <p14:creationId xmlns:p14="http://schemas.microsoft.com/office/powerpoint/2010/main" val="6972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582480" y="656395"/>
            <a:ext cx="2452501" cy="3503613"/>
          </a:xfrm>
        </p:spPr>
        <p:txBody>
          <a:bodyPr/>
          <a:lstStyle/>
          <a:p>
            <a:r>
              <a:rPr lang="en-US" dirty="0"/>
              <a:t>This space is for your text, story, or point of this slide. It’s ok to keep it short.</a:t>
            </a:r>
          </a:p>
          <a:p>
            <a:r>
              <a:rPr lang="en-US" dirty="0"/>
              <a:t>Breaking up text into paragraphs makes it faster and easier to read.</a:t>
            </a:r>
          </a:p>
          <a:p>
            <a:r>
              <a:rPr lang="en-US" dirty="0"/>
              <a:t>In this example there are three short paragraphs. It’s nice and easy to read. See you’re already done.</a:t>
            </a:r>
          </a:p>
        </p:txBody>
      </p:sp>
      <p:sp>
        <p:nvSpPr>
          <p:cNvPr id="9" name="Text Placeholder 8"/>
          <p:cNvSpPr>
            <a:spLocks noGrp="1"/>
          </p:cNvSpPr>
          <p:nvPr>
            <p:ph type="body" sz="quarter" idx="11"/>
          </p:nvPr>
        </p:nvSpPr>
        <p:spPr>
          <a:xfrm>
            <a:off x="464856" y="753552"/>
            <a:ext cx="3055584" cy="2231970"/>
          </a:xfrm>
        </p:spPr>
        <p:txBody>
          <a:bodyPr/>
          <a:lstStyle/>
          <a:p>
            <a:r>
              <a:rPr lang="en-US" dirty="0"/>
              <a:t>To the point </a:t>
            </a:r>
            <a:br>
              <a:rPr lang="en-US" dirty="0"/>
            </a:br>
            <a:r>
              <a:rPr lang="en-US" dirty="0"/>
              <a:t>text layout</a:t>
            </a:r>
          </a:p>
          <a:p>
            <a:endParaRPr lang="en-GB" dirty="0"/>
          </a:p>
        </p:txBody>
      </p:sp>
    </p:spTree>
    <p:extLst>
      <p:ext uri="{BB962C8B-B14F-4D97-AF65-F5344CB8AC3E}">
        <p14:creationId xmlns:p14="http://schemas.microsoft.com/office/powerpoint/2010/main" val="303345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4775"/>
            <a:ext cx="640080" cy="5248275"/>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9" name="Text Placeholder 8"/>
          <p:cNvSpPr>
            <a:spLocks noGrp="1"/>
          </p:cNvSpPr>
          <p:nvPr>
            <p:ph type="body" sz="quarter" idx="12"/>
          </p:nvPr>
        </p:nvSpPr>
        <p:spPr>
          <a:xfrm>
            <a:off x="4582478" y="557418"/>
            <a:ext cx="2961322" cy="3503613"/>
          </a:xfrm>
        </p:spPr>
        <p:txBody>
          <a:bodyPr/>
          <a:lstStyle/>
          <a:p>
            <a:r>
              <a:rPr lang="en-US" dirty="0"/>
              <a:t>Changing between light and dark background slides creates a dynamic presentation.</a:t>
            </a:r>
          </a:p>
          <a:p>
            <a:r>
              <a:rPr lang="en-US" dirty="0"/>
              <a:t>Look under the Layout drop down menu in the Home Ribbon tab to find other color options.</a:t>
            </a:r>
          </a:p>
          <a:p>
            <a:r>
              <a:rPr lang="en-US" dirty="0"/>
              <a:t>If you’re really fancy you can change the background color yourself under the Design tab far left “format background” button.</a:t>
            </a:r>
          </a:p>
        </p:txBody>
      </p:sp>
      <p:sp>
        <p:nvSpPr>
          <p:cNvPr id="12" name="Text Placeholder 11"/>
          <p:cNvSpPr>
            <a:spLocks noGrp="1"/>
          </p:cNvSpPr>
          <p:nvPr>
            <p:ph type="body" sz="quarter" idx="11"/>
          </p:nvPr>
        </p:nvSpPr>
        <p:spPr>
          <a:xfrm>
            <a:off x="464856" y="798960"/>
            <a:ext cx="3055584" cy="2231970"/>
          </a:xfrm>
        </p:spPr>
        <p:txBody>
          <a:bodyPr/>
          <a:lstStyle/>
          <a:p>
            <a:r>
              <a:rPr lang="en-US" dirty="0">
                <a:solidFill>
                  <a:schemeClr val="accent1"/>
                </a:solidFill>
              </a:rPr>
              <a:t>Here’s another color for this text layout</a:t>
            </a:r>
          </a:p>
        </p:txBody>
      </p:sp>
    </p:spTree>
    <p:extLst>
      <p:ext uri="{BB962C8B-B14F-4D97-AF65-F5344CB8AC3E}">
        <p14:creationId xmlns:p14="http://schemas.microsoft.com/office/powerpoint/2010/main" val="124638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65187" y="1183375"/>
            <a:ext cx="8219717" cy="170816"/>
          </a:xfrm>
        </p:spPr>
        <p:txBody>
          <a:bodyPr/>
          <a:lstStyle/>
          <a:p>
            <a:endParaRPr lang="en-GB" dirty="0">
              <a:solidFill>
                <a:schemeClr val="tx1"/>
              </a:solidFill>
            </a:endParaRPr>
          </a:p>
        </p:txBody>
      </p:sp>
      <p:sp>
        <p:nvSpPr>
          <p:cNvPr id="6" name="Text Placeholder 5"/>
          <p:cNvSpPr>
            <a:spLocks noGrp="1"/>
          </p:cNvSpPr>
          <p:nvPr>
            <p:ph type="body" sz="quarter" idx="17"/>
          </p:nvPr>
        </p:nvSpPr>
        <p:spPr>
          <a:xfrm>
            <a:off x="465138" y="726785"/>
            <a:ext cx="8221662" cy="368300"/>
          </a:xfrm>
        </p:spPr>
        <p:txBody>
          <a:bodyPr/>
          <a:lstStyle/>
          <a:p>
            <a:r>
              <a:rPr lang="en-US" dirty="0">
                <a:solidFill>
                  <a:schemeClr val="accent1"/>
                </a:solidFill>
              </a:rPr>
              <a:t>Content slide with bullet points</a:t>
            </a:r>
            <a:endParaRPr lang="en-GB" dirty="0">
              <a:solidFill>
                <a:schemeClr val="accent1"/>
              </a:solidFill>
            </a:endParaRPr>
          </a:p>
        </p:txBody>
      </p:sp>
      <p:sp>
        <p:nvSpPr>
          <p:cNvPr id="7" name="Text Placeholder 6"/>
          <p:cNvSpPr>
            <a:spLocks noGrp="1"/>
          </p:cNvSpPr>
          <p:nvPr>
            <p:ph type="body" sz="quarter" idx="18"/>
          </p:nvPr>
        </p:nvSpPr>
        <p:spPr/>
        <p:txBody>
          <a:bodyPr/>
          <a:lstStyle/>
          <a:p>
            <a:endParaRPr lang="en-GB"/>
          </a:p>
        </p:txBody>
      </p:sp>
      <p:sp>
        <p:nvSpPr>
          <p:cNvPr id="8" name="Text Placeholder 7"/>
          <p:cNvSpPr>
            <a:spLocks noGrp="1"/>
          </p:cNvSpPr>
          <p:nvPr>
            <p:ph type="body" sz="quarter" idx="19"/>
          </p:nvPr>
        </p:nvSpPr>
        <p:spPr>
          <a:xfrm>
            <a:off x="466725" y="1495135"/>
            <a:ext cx="8220075" cy="2820988"/>
          </a:xfrm>
        </p:spPr>
        <p:txBody>
          <a:bodyPr/>
          <a:lstStyle/>
          <a:p>
            <a:pPr>
              <a:buClr>
                <a:srgbClr val="C01D28"/>
              </a:buClr>
            </a:pPr>
            <a:r>
              <a:rPr lang="en-US" dirty="0">
                <a:solidFill>
                  <a:schemeClr val="tx1"/>
                </a:solidFill>
              </a:rPr>
              <a:t>Click to add text</a:t>
            </a:r>
            <a:endParaRPr lang="en-GB" dirty="0">
              <a:solidFill>
                <a:schemeClr val="tx1"/>
              </a:solidFill>
            </a:endParaRPr>
          </a:p>
        </p:txBody>
      </p:sp>
    </p:spTree>
    <p:extLst>
      <p:ext uri="{BB962C8B-B14F-4D97-AF65-F5344CB8AC3E}">
        <p14:creationId xmlns:p14="http://schemas.microsoft.com/office/powerpoint/2010/main" val="43530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65187" y="1199138"/>
            <a:ext cx="8219717" cy="170816"/>
          </a:xfrm>
        </p:spPr>
        <p:txBody>
          <a:bodyPr/>
          <a:lstStyle/>
          <a:p>
            <a:endParaRPr lang="en-GB" dirty="0">
              <a:solidFill>
                <a:schemeClr val="tx1"/>
              </a:solidFill>
            </a:endParaRPr>
          </a:p>
        </p:txBody>
      </p:sp>
      <p:sp>
        <p:nvSpPr>
          <p:cNvPr id="6" name="Text Placeholder 5"/>
          <p:cNvSpPr>
            <a:spLocks noGrp="1"/>
          </p:cNvSpPr>
          <p:nvPr>
            <p:ph type="body" sz="quarter" idx="17"/>
          </p:nvPr>
        </p:nvSpPr>
        <p:spPr>
          <a:xfrm>
            <a:off x="461169" y="737307"/>
            <a:ext cx="8221662" cy="368300"/>
          </a:xfrm>
        </p:spPr>
        <p:txBody>
          <a:bodyPr/>
          <a:lstStyle/>
          <a:p>
            <a:r>
              <a:rPr lang="en-US" dirty="0">
                <a:solidFill>
                  <a:schemeClr val="accent1"/>
                </a:solidFill>
              </a:rPr>
              <a:t>Content slide with three column</a:t>
            </a:r>
            <a:endParaRPr lang="en-GB" dirty="0">
              <a:solidFill>
                <a:schemeClr val="accent1"/>
              </a:solidFill>
            </a:endParaRPr>
          </a:p>
        </p:txBody>
      </p:sp>
      <p:sp>
        <p:nvSpPr>
          <p:cNvPr id="3" name="TextBox 2"/>
          <p:cNvSpPr txBox="1"/>
          <p:nvPr/>
        </p:nvSpPr>
        <p:spPr>
          <a:xfrm>
            <a:off x="373747" y="2241233"/>
            <a:ext cx="2630710" cy="1971675"/>
          </a:xfrm>
          <a:prstGeom prst="rect">
            <a:avLst/>
          </a:prstGeom>
          <a:noFill/>
        </p:spPr>
        <p:txBody>
          <a:bodyPr wrap="square" rtlCol="0">
            <a:noAutofit/>
          </a:bodyPr>
          <a:lstStyle/>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This is a three</a:t>
            </a:r>
            <a:r>
              <a:rPr lang="en-GB" sz="1100" dirty="0">
                <a:latin typeface="Arial" panose="020B0604020202020204" pitchFamily="34" charset="0"/>
                <a:cs typeface="Arial" panose="020B0604020202020204" pitchFamily="34" charset="0"/>
              </a:rPr>
              <a:t>-column text layout</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Use it for bullet points</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Or three short paragraphs</a:t>
            </a:r>
          </a:p>
        </p:txBody>
      </p:sp>
      <p:sp>
        <p:nvSpPr>
          <p:cNvPr id="9" name="TextBox 8"/>
          <p:cNvSpPr txBox="1"/>
          <p:nvPr/>
        </p:nvSpPr>
        <p:spPr>
          <a:xfrm>
            <a:off x="3275714" y="2241233"/>
            <a:ext cx="2507222" cy="1971675"/>
          </a:xfrm>
          <a:prstGeom prst="rect">
            <a:avLst/>
          </a:prstGeom>
          <a:noFill/>
        </p:spPr>
        <p:txBody>
          <a:bodyPr wrap="square" rtlCol="0">
            <a:noAutofit/>
          </a:bodyPr>
          <a:lstStyle/>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Click to edit text</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Hit enter for next line</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Like so</a:t>
            </a:r>
          </a:p>
        </p:txBody>
      </p:sp>
      <p:sp>
        <p:nvSpPr>
          <p:cNvPr id="10" name="TextBox 9"/>
          <p:cNvSpPr txBox="1"/>
          <p:nvPr/>
        </p:nvSpPr>
        <p:spPr>
          <a:xfrm>
            <a:off x="6177682" y="2241233"/>
            <a:ext cx="2507222" cy="1971675"/>
          </a:xfrm>
          <a:prstGeom prst="rect">
            <a:avLst/>
          </a:prstGeom>
          <a:noFill/>
        </p:spPr>
        <p:txBody>
          <a:bodyPr wrap="square" rtlCol="0">
            <a:noAutofit/>
          </a:bodyPr>
          <a:lstStyle/>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Lorem ipsum dolor sit </a:t>
            </a:r>
            <a:r>
              <a:rPr lang="en-US" sz="1100" dirty="0" err="1">
                <a:latin typeface="Arial" panose="020B0604020202020204" pitchFamily="34" charset="0"/>
                <a:cs typeface="Arial" panose="020B0604020202020204" pitchFamily="34" charset="0"/>
              </a:rPr>
              <a:t>amet</a:t>
            </a:r>
            <a:r>
              <a:rPr lang="en-US" sz="1100" dirty="0">
                <a:latin typeface="Arial" panose="020B0604020202020204" pitchFamily="34" charset="0"/>
                <a:cs typeface="Arial" panose="020B0604020202020204" pitchFamily="34" charset="0"/>
              </a:rPr>
              <a:t>.</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Lorem ipsum dolor sit. Lorem description ipsum dolor </a:t>
            </a:r>
          </a:p>
          <a:p>
            <a:pPr marL="285750" indent="-285750">
              <a:spcBef>
                <a:spcPts val="750"/>
              </a:spcBef>
              <a:buClr>
                <a:schemeClr val="accent1"/>
              </a:buClr>
              <a:buSzPct val="110000"/>
              <a:buFont typeface="Arial" panose="020B0604020202020204" pitchFamily="34" charset="0"/>
              <a:buChar char="•"/>
            </a:pPr>
            <a:r>
              <a:rPr lang="en-US" sz="1100" dirty="0">
                <a:latin typeface="Arial" panose="020B0604020202020204" pitchFamily="34" charset="0"/>
                <a:cs typeface="Arial" panose="020B0604020202020204" pitchFamily="34" charset="0"/>
              </a:rPr>
              <a:t>Sit dolor lorem. Ipsum description dolor sit dolor.</a:t>
            </a:r>
          </a:p>
          <a:p>
            <a:pPr marL="285750" indent="-285750">
              <a:spcBef>
                <a:spcPts val="750"/>
              </a:spcBef>
              <a:buClr>
                <a:schemeClr val="accent1"/>
              </a:buClr>
              <a:buSzPct val="11000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spcBef>
                <a:spcPts val="750"/>
              </a:spcBef>
              <a:buClr>
                <a:schemeClr val="accent1"/>
              </a:buClr>
              <a:buSzPct val="110000"/>
              <a:buFont typeface="Arial" panose="020B0604020202020204" pitchFamily="34" charset="0"/>
              <a:buChar char="•"/>
            </a:pPr>
            <a:endParaRPr lang="en-GB" sz="1100" dirty="0" err="1">
              <a:latin typeface="Arial" panose="020B0604020202020204" pitchFamily="34" charset="0"/>
              <a:cs typeface="Arial" panose="020B0604020202020204" pitchFamily="34" charset="0"/>
            </a:endParaRPr>
          </a:p>
        </p:txBody>
      </p:sp>
      <p:sp>
        <p:nvSpPr>
          <p:cNvPr id="14" name="TextBox 13"/>
          <p:cNvSpPr txBox="1"/>
          <p:nvPr/>
        </p:nvSpPr>
        <p:spPr>
          <a:xfrm>
            <a:off x="373747" y="1893570"/>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This is a header</a:t>
            </a:r>
          </a:p>
        </p:txBody>
      </p:sp>
      <p:sp>
        <p:nvSpPr>
          <p:cNvPr id="15" name="TextBox 14"/>
          <p:cNvSpPr txBox="1"/>
          <p:nvPr/>
        </p:nvSpPr>
        <p:spPr>
          <a:xfrm>
            <a:off x="3275714" y="1893570"/>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Add your content here</a:t>
            </a:r>
            <a:endParaRPr lang="en-GB" sz="1400" b="1" spc="-50" dirty="0" err="1">
              <a:solidFill>
                <a:schemeClr val="accent5"/>
              </a:solidFill>
              <a:latin typeface="Arial" panose="020B0604020202020204" pitchFamily="34" charset="0"/>
              <a:cs typeface="Arial" panose="020B0604020202020204" pitchFamily="34" charset="0"/>
            </a:endParaRPr>
          </a:p>
        </p:txBody>
      </p:sp>
      <p:sp>
        <p:nvSpPr>
          <p:cNvPr id="16" name="TextBox 15"/>
          <p:cNvSpPr txBox="1"/>
          <p:nvPr/>
        </p:nvSpPr>
        <p:spPr>
          <a:xfrm>
            <a:off x="6177682" y="1893570"/>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Here’s a third header</a:t>
            </a:r>
            <a:endParaRPr lang="en-GB" sz="1400" b="1" spc="-50" dirty="0" err="1">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276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4775"/>
            <a:ext cx="640080" cy="5248275"/>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12" name="Text Placeholder 11"/>
          <p:cNvSpPr>
            <a:spLocks noGrp="1"/>
          </p:cNvSpPr>
          <p:nvPr>
            <p:ph type="body" sz="quarter" idx="11"/>
          </p:nvPr>
        </p:nvSpPr>
        <p:spPr>
          <a:xfrm>
            <a:off x="464493" y="601864"/>
            <a:ext cx="5866638" cy="949858"/>
          </a:xfrm>
        </p:spPr>
        <p:txBody>
          <a:bodyPr/>
          <a:lstStyle/>
          <a:p>
            <a:r>
              <a:rPr lang="en-US" sz="2800" spc="0" dirty="0">
                <a:solidFill>
                  <a:schemeClr val="accent1"/>
                </a:solidFill>
              </a:rPr>
              <a:t>This is what we recommend if you have a lot of text</a:t>
            </a:r>
            <a:endParaRPr lang="en-GB" sz="2800" spc="0" dirty="0">
              <a:solidFill>
                <a:schemeClr val="accent1"/>
              </a:solidFill>
            </a:endParaRPr>
          </a:p>
        </p:txBody>
      </p:sp>
      <p:sp>
        <p:nvSpPr>
          <p:cNvPr id="10" name="TextBox 9"/>
          <p:cNvSpPr txBox="1"/>
          <p:nvPr/>
        </p:nvSpPr>
        <p:spPr>
          <a:xfrm>
            <a:off x="390513" y="2071122"/>
            <a:ext cx="2577353" cy="1588127"/>
          </a:xfrm>
          <a:prstGeom prst="rect">
            <a:avLst/>
          </a:prstGeom>
          <a:noFill/>
        </p:spPr>
        <p:txBody>
          <a:bodyPr wrap="square" rtlCol="0">
            <a:spAutoFit/>
          </a:bodyPr>
          <a:lstStyle/>
          <a:p>
            <a:pPr>
              <a:lnSpc>
                <a:spcPct val="120000"/>
              </a:lnSpc>
            </a:pPr>
            <a:r>
              <a:rPr lang="en-GB" sz="900" dirty="0"/>
              <a:t>This body copy is pretty small. If you have this much information, chances are you’re creating a document that will be emailed and read. PowerPoint can be a great collaborative documentation tool. That’s why we’ve created this slide to accommodate more text. We do recommend exporting your document as PDF before sending the final version. PDF’s are better for reading and not editable. </a:t>
            </a:r>
          </a:p>
        </p:txBody>
      </p:sp>
      <p:sp>
        <p:nvSpPr>
          <p:cNvPr id="11" name="TextBox 10"/>
          <p:cNvSpPr txBox="1"/>
          <p:nvPr/>
        </p:nvSpPr>
        <p:spPr>
          <a:xfrm>
            <a:off x="3249032" y="2071122"/>
            <a:ext cx="2622178" cy="1920526"/>
          </a:xfrm>
          <a:prstGeom prst="rect">
            <a:avLst/>
          </a:prstGeom>
          <a:noFill/>
        </p:spPr>
        <p:txBody>
          <a:bodyPr wrap="square" rtlCol="0">
            <a:spAutoFit/>
          </a:bodyPr>
          <a:lstStyle/>
          <a:p>
            <a:pPr>
              <a:lnSpc>
                <a:spcPct val="120000"/>
              </a:lnSpc>
            </a:pPr>
            <a:r>
              <a:rPr lang="en-GB" sz="900" dirty="0"/>
              <a:t>This layout is not intended for a presenting scenario. This much text on a slide while presenting will distract your audience from what you’re saying. It’s also not a good idea to read this much text from a slide during a presentation. Instead put your notes in the notes section. Speaker notes are best as bullet points, not full sentences. They should simply jog your memory if you get stuck. That way you can focus on your message and audience, instead of reading. </a:t>
            </a:r>
          </a:p>
        </p:txBody>
      </p:sp>
      <p:sp>
        <p:nvSpPr>
          <p:cNvPr id="13" name="TextBox 12"/>
          <p:cNvSpPr txBox="1"/>
          <p:nvPr/>
        </p:nvSpPr>
        <p:spPr>
          <a:xfrm>
            <a:off x="6169960" y="2071122"/>
            <a:ext cx="2577353" cy="1920526"/>
          </a:xfrm>
          <a:prstGeom prst="rect">
            <a:avLst/>
          </a:prstGeom>
          <a:noFill/>
        </p:spPr>
        <p:txBody>
          <a:bodyPr wrap="square" rtlCol="0">
            <a:spAutoFit/>
          </a:bodyPr>
          <a:lstStyle/>
          <a:p>
            <a:pPr>
              <a:lnSpc>
                <a:spcPct val="120000"/>
              </a:lnSpc>
            </a:pPr>
            <a:r>
              <a:rPr lang="en-GB" sz="900" dirty="0" err="1"/>
              <a:t>Totam</a:t>
            </a:r>
            <a:r>
              <a:rPr lang="en-GB" sz="900" dirty="0"/>
              <a:t> rem </a:t>
            </a:r>
            <a:r>
              <a:rPr lang="en-GB" sz="900" dirty="0" err="1"/>
              <a:t>aperiam</a:t>
            </a:r>
            <a:r>
              <a:rPr lang="en-GB" sz="900" dirty="0"/>
              <a:t>, </a:t>
            </a:r>
            <a:r>
              <a:rPr lang="en-GB" sz="900" dirty="0" err="1"/>
              <a:t>eaque</a:t>
            </a:r>
            <a:r>
              <a:rPr lang="en-GB" sz="900" dirty="0"/>
              <a:t> </a:t>
            </a:r>
            <a:r>
              <a:rPr lang="en-GB" sz="900" dirty="0" err="1"/>
              <a:t>ipsa</a:t>
            </a:r>
            <a:r>
              <a:rPr lang="en-GB" sz="900" dirty="0"/>
              <a:t> quae ab </a:t>
            </a:r>
            <a:r>
              <a:rPr lang="en-GB" sz="900" dirty="0" err="1"/>
              <a:t>illo</a:t>
            </a:r>
            <a:r>
              <a:rPr lang="en-GB" sz="900" dirty="0"/>
              <a:t> </a:t>
            </a:r>
            <a:r>
              <a:rPr lang="en-GB" sz="900" dirty="0" err="1"/>
              <a:t>inventore</a:t>
            </a:r>
            <a:r>
              <a:rPr lang="en-GB" sz="900" dirty="0"/>
              <a:t> </a:t>
            </a:r>
            <a:r>
              <a:rPr lang="en-GB" sz="900" dirty="0" err="1"/>
              <a:t>veritatis</a:t>
            </a:r>
            <a:r>
              <a:rPr lang="en-GB" sz="900" dirty="0"/>
              <a:t> et quasi </a:t>
            </a:r>
            <a:r>
              <a:rPr lang="en-GB" sz="900" dirty="0" err="1"/>
              <a:t>architecto</a:t>
            </a:r>
            <a:r>
              <a:rPr lang="en-GB" sz="900" dirty="0"/>
              <a:t> </a:t>
            </a:r>
            <a:r>
              <a:rPr lang="en-GB" sz="900" dirty="0" err="1"/>
              <a:t>beatae</a:t>
            </a:r>
            <a:r>
              <a:rPr lang="en-GB" sz="900" dirty="0"/>
              <a:t> vitae dicta </a:t>
            </a:r>
            <a:r>
              <a:rPr lang="en-GB" sz="900" dirty="0" err="1"/>
              <a:t>sunt</a:t>
            </a:r>
            <a:r>
              <a:rPr lang="en-GB" sz="900" dirty="0"/>
              <a:t> </a:t>
            </a:r>
            <a:r>
              <a:rPr lang="en-GB" sz="900" dirty="0" err="1"/>
              <a:t>explicabo</a:t>
            </a:r>
            <a:r>
              <a:rPr lang="en-GB" sz="900" dirty="0"/>
              <a:t>. </a:t>
            </a:r>
            <a:r>
              <a:rPr lang="en-GB" sz="900" dirty="0" err="1"/>
              <a:t>Sed</a:t>
            </a:r>
            <a:r>
              <a:rPr lang="en-GB" sz="900" dirty="0"/>
              <a:t> </a:t>
            </a:r>
            <a:r>
              <a:rPr lang="en-GB" sz="900" dirty="0" err="1"/>
              <a:t>ut</a:t>
            </a:r>
            <a:r>
              <a:rPr lang="en-GB" sz="900" dirty="0"/>
              <a:t> </a:t>
            </a:r>
            <a:r>
              <a:rPr lang="en-GB" sz="900" dirty="0" err="1"/>
              <a:t>perspiciatis</a:t>
            </a:r>
            <a:r>
              <a:rPr lang="en-GB" sz="900" dirty="0"/>
              <a:t> </a:t>
            </a:r>
            <a:r>
              <a:rPr lang="en-GB" sz="900" dirty="0" err="1"/>
              <a:t>unde</a:t>
            </a:r>
            <a:r>
              <a:rPr lang="en-GB" sz="900" dirty="0"/>
              <a:t> </a:t>
            </a:r>
            <a:r>
              <a:rPr lang="en-GB" sz="900" dirty="0" err="1"/>
              <a:t>omnis</a:t>
            </a:r>
            <a:r>
              <a:rPr lang="en-GB" sz="900" dirty="0"/>
              <a:t> </a:t>
            </a:r>
            <a:r>
              <a:rPr lang="en-GB" sz="900" dirty="0" err="1"/>
              <a:t>iste</a:t>
            </a:r>
            <a:r>
              <a:rPr lang="en-GB" sz="900" dirty="0"/>
              <a:t> </a:t>
            </a:r>
            <a:r>
              <a:rPr lang="en-GB" sz="900" dirty="0" err="1"/>
              <a:t>natus</a:t>
            </a:r>
            <a:r>
              <a:rPr lang="en-GB" sz="900" dirty="0"/>
              <a:t> error sit </a:t>
            </a:r>
            <a:r>
              <a:rPr lang="en-GB" sz="900" dirty="0" err="1"/>
              <a:t>voluptatem</a:t>
            </a:r>
            <a:r>
              <a:rPr lang="en-GB" sz="900" dirty="0"/>
              <a:t> </a:t>
            </a:r>
            <a:r>
              <a:rPr lang="en-GB" sz="900" dirty="0" err="1"/>
              <a:t>accusantium</a:t>
            </a:r>
            <a:r>
              <a:rPr lang="en-GB" sz="900" dirty="0"/>
              <a:t> </a:t>
            </a:r>
            <a:r>
              <a:rPr lang="en-GB" sz="900" dirty="0" err="1"/>
              <a:t>doloremque</a:t>
            </a:r>
            <a:r>
              <a:rPr lang="en-GB" sz="900" dirty="0"/>
              <a:t> </a:t>
            </a:r>
            <a:r>
              <a:rPr lang="en-GB" sz="900" dirty="0" err="1"/>
              <a:t>laudantium</a:t>
            </a:r>
            <a:r>
              <a:rPr lang="en-GB" sz="900" dirty="0"/>
              <a:t>, </a:t>
            </a:r>
            <a:r>
              <a:rPr lang="en-GB" sz="900" dirty="0" err="1"/>
              <a:t>totam</a:t>
            </a:r>
            <a:r>
              <a:rPr lang="en-GB" sz="900" dirty="0"/>
              <a:t> rem </a:t>
            </a:r>
            <a:r>
              <a:rPr lang="en-GB" sz="900" dirty="0" err="1"/>
              <a:t>aperiam</a:t>
            </a:r>
            <a:r>
              <a:rPr lang="en-GB" sz="900" dirty="0"/>
              <a:t>, </a:t>
            </a:r>
            <a:r>
              <a:rPr lang="en-GB" sz="900" dirty="0" err="1"/>
              <a:t>eaque</a:t>
            </a:r>
            <a:r>
              <a:rPr lang="en-GB" sz="900" dirty="0"/>
              <a:t> </a:t>
            </a:r>
            <a:r>
              <a:rPr lang="en-GB" sz="900" dirty="0" err="1"/>
              <a:t>ipsa</a:t>
            </a:r>
            <a:r>
              <a:rPr lang="en-GB" sz="900" dirty="0"/>
              <a:t> quae ab </a:t>
            </a:r>
            <a:r>
              <a:rPr lang="en-GB" sz="900" dirty="0" err="1"/>
              <a:t>illo</a:t>
            </a:r>
            <a:r>
              <a:rPr lang="en-GB" sz="900" dirty="0"/>
              <a:t> </a:t>
            </a:r>
            <a:r>
              <a:rPr lang="en-GB" sz="900" dirty="0" err="1"/>
              <a:t>inventore</a:t>
            </a:r>
            <a:r>
              <a:rPr lang="en-GB" sz="900" dirty="0"/>
              <a:t> </a:t>
            </a:r>
            <a:r>
              <a:rPr lang="en-GB" sz="900" dirty="0" err="1"/>
              <a:t>veritatis</a:t>
            </a:r>
            <a:r>
              <a:rPr lang="en-GB" sz="900" dirty="0"/>
              <a:t> et quasi </a:t>
            </a:r>
            <a:r>
              <a:rPr lang="en-GB" sz="900" dirty="0" err="1"/>
              <a:t>architecto</a:t>
            </a:r>
            <a:r>
              <a:rPr lang="en-GB" sz="900" dirty="0"/>
              <a:t> </a:t>
            </a:r>
            <a:r>
              <a:rPr lang="en-GB" sz="900" dirty="0" err="1"/>
              <a:t>beatae</a:t>
            </a:r>
            <a:r>
              <a:rPr lang="en-GB" sz="900" dirty="0"/>
              <a:t> vitae dicta </a:t>
            </a:r>
            <a:r>
              <a:rPr lang="en-GB" sz="900" dirty="0" err="1"/>
              <a:t>sunt</a:t>
            </a:r>
            <a:r>
              <a:rPr lang="en-GB" sz="900" dirty="0"/>
              <a:t> </a:t>
            </a:r>
            <a:r>
              <a:rPr lang="en-GB" sz="900" dirty="0" err="1"/>
              <a:t>explicabo</a:t>
            </a:r>
            <a:r>
              <a:rPr lang="en-GB" sz="900" dirty="0"/>
              <a:t>. Nemo </a:t>
            </a:r>
            <a:r>
              <a:rPr lang="en-GB" sz="900" dirty="0" err="1"/>
              <a:t>enim</a:t>
            </a:r>
            <a:r>
              <a:rPr lang="en-GB" sz="900" dirty="0"/>
              <a:t> </a:t>
            </a:r>
            <a:r>
              <a:rPr lang="en-GB" sz="900" dirty="0" err="1"/>
              <a:t>ipsam</a:t>
            </a:r>
            <a:r>
              <a:rPr lang="en-GB" sz="900" dirty="0"/>
              <a:t> </a:t>
            </a:r>
            <a:r>
              <a:rPr lang="en-GB" sz="900" dirty="0" err="1"/>
              <a:t>voluptatem</a:t>
            </a:r>
            <a:r>
              <a:rPr lang="en-GB" sz="900" dirty="0"/>
              <a:t> </a:t>
            </a:r>
            <a:r>
              <a:rPr lang="en-GB" sz="900" dirty="0" err="1"/>
              <a:t>quia</a:t>
            </a:r>
            <a:r>
              <a:rPr lang="en-GB" sz="900" dirty="0"/>
              <a:t> </a:t>
            </a:r>
            <a:r>
              <a:rPr lang="en-GB" sz="900" dirty="0" err="1"/>
              <a:t>voluptas</a:t>
            </a:r>
            <a:r>
              <a:rPr lang="en-GB" sz="900" dirty="0"/>
              <a:t> sit </a:t>
            </a:r>
            <a:r>
              <a:rPr lang="en-GB" sz="900" dirty="0" err="1"/>
              <a:t>aspernatur</a:t>
            </a:r>
            <a:r>
              <a:rPr lang="en-GB" sz="900" dirty="0"/>
              <a:t> </a:t>
            </a:r>
            <a:r>
              <a:rPr lang="en-GB" sz="900" dirty="0" err="1"/>
              <a:t>aut</a:t>
            </a:r>
            <a:r>
              <a:rPr lang="en-GB" sz="900" dirty="0"/>
              <a:t> </a:t>
            </a:r>
            <a:r>
              <a:rPr lang="en-GB" sz="900" dirty="0" err="1"/>
              <a:t>odit</a:t>
            </a:r>
            <a:r>
              <a:rPr lang="en-GB" sz="900" dirty="0"/>
              <a:t> </a:t>
            </a:r>
            <a:r>
              <a:rPr lang="en-GB" sz="900" dirty="0" err="1"/>
              <a:t>aut</a:t>
            </a:r>
            <a:r>
              <a:rPr lang="en-GB" sz="900" dirty="0"/>
              <a:t> fugit, </a:t>
            </a:r>
            <a:r>
              <a:rPr lang="en-GB" sz="900" dirty="0" err="1"/>
              <a:t>sed</a:t>
            </a:r>
            <a:r>
              <a:rPr lang="en-GB" sz="900" dirty="0"/>
              <a:t> </a:t>
            </a:r>
            <a:r>
              <a:rPr lang="en-GB" sz="900" dirty="0" err="1"/>
              <a:t>quia</a:t>
            </a:r>
            <a:r>
              <a:rPr lang="en-GB" sz="900" dirty="0"/>
              <a:t> </a:t>
            </a:r>
            <a:r>
              <a:rPr lang="en-GB" sz="900" dirty="0" err="1"/>
              <a:t>consequuntur</a:t>
            </a:r>
            <a:r>
              <a:rPr lang="en-GB" sz="900" dirty="0"/>
              <a:t> </a:t>
            </a:r>
            <a:r>
              <a:rPr lang="en-GB" sz="900" dirty="0" err="1"/>
              <a:t>magni</a:t>
            </a:r>
            <a:r>
              <a:rPr lang="en-GB" sz="900" dirty="0"/>
              <a:t> </a:t>
            </a:r>
            <a:r>
              <a:rPr lang="en-GB" sz="900" dirty="0" err="1"/>
              <a:t>dolores</a:t>
            </a:r>
            <a:r>
              <a:rPr lang="en-GB" sz="900" dirty="0"/>
              <a:t> </a:t>
            </a:r>
            <a:r>
              <a:rPr lang="en-GB" sz="900" dirty="0" err="1"/>
              <a:t>eos</a:t>
            </a:r>
            <a:r>
              <a:rPr lang="en-GB" sz="900" dirty="0"/>
              <a:t> qui </a:t>
            </a:r>
            <a:r>
              <a:rPr lang="en-GB" sz="900" dirty="0" err="1"/>
              <a:t>ratione</a:t>
            </a:r>
            <a:r>
              <a:rPr lang="en-GB" sz="900" dirty="0"/>
              <a:t> </a:t>
            </a:r>
            <a:r>
              <a:rPr lang="en-GB" sz="900" dirty="0" err="1"/>
              <a:t>voluptatem</a:t>
            </a:r>
            <a:r>
              <a:rPr lang="en-GB" sz="900" dirty="0"/>
              <a:t> </a:t>
            </a:r>
            <a:r>
              <a:rPr lang="en-GB" sz="900" dirty="0" err="1"/>
              <a:t>sequi</a:t>
            </a:r>
            <a:r>
              <a:rPr lang="en-GB" sz="900" dirty="0"/>
              <a:t> </a:t>
            </a:r>
            <a:r>
              <a:rPr lang="en-GB" sz="900" dirty="0" err="1"/>
              <a:t>nesciunt</a:t>
            </a:r>
            <a:r>
              <a:rPr lang="en-GB" sz="900" dirty="0"/>
              <a:t>. </a:t>
            </a:r>
          </a:p>
        </p:txBody>
      </p:sp>
      <p:sp>
        <p:nvSpPr>
          <p:cNvPr id="14" name="TextBox 13"/>
          <p:cNvSpPr txBox="1"/>
          <p:nvPr/>
        </p:nvSpPr>
        <p:spPr>
          <a:xfrm>
            <a:off x="390513" y="1755843"/>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Better for documents only</a:t>
            </a:r>
            <a:endParaRPr lang="en-GB" sz="1400" b="1" spc="-50" dirty="0" err="1">
              <a:solidFill>
                <a:schemeClr val="accent5"/>
              </a:solidFill>
              <a:latin typeface="Arial" panose="020B0604020202020204" pitchFamily="34" charset="0"/>
              <a:cs typeface="Arial" panose="020B0604020202020204" pitchFamily="34" charset="0"/>
            </a:endParaRPr>
          </a:p>
        </p:txBody>
      </p:sp>
      <p:sp>
        <p:nvSpPr>
          <p:cNvPr id="15" name="TextBox 14"/>
          <p:cNvSpPr txBox="1"/>
          <p:nvPr/>
        </p:nvSpPr>
        <p:spPr>
          <a:xfrm>
            <a:off x="3249032" y="1755843"/>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Not for large screens</a:t>
            </a:r>
            <a:endParaRPr lang="en-GB" sz="1400" b="1" spc="-50" dirty="0" err="1">
              <a:solidFill>
                <a:schemeClr val="accent5"/>
              </a:solidFill>
              <a:latin typeface="Arial" panose="020B0604020202020204" pitchFamily="34" charset="0"/>
              <a:cs typeface="Arial" panose="020B0604020202020204" pitchFamily="34" charset="0"/>
            </a:endParaRPr>
          </a:p>
        </p:txBody>
      </p:sp>
      <p:sp>
        <p:nvSpPr>
          <p:cNvPr id="17" name="TextBox 16"/>
          <p:cNvSpPr txBox="1"/>
          <p:nvPr/>
        </p:nvSpPr>
        <p:spPr>
          <a:xfrm>
            <a:off x="6169960" y="1755843"/>
            <a:ext cx="2507222" cy="314326"/>
          </a:xfrm>
          <a:prstGeom prst="rect">
            <a:avLst/>
          </a:prstGeom>
          <a:noFill/>
        </p:spPr>
        <p:txBody>
          <a:bodyPr wrap="square" rtlCol="0">
            <a:noAutofit/>
          </a:bodyPr>
          <a:lstStyle/>
          <a:p>
            <a:pPr>
              <a:spcBef>
                <a:spcPts val="750"/>
              </a:spcBef>
              <a:buClr>
                <a:schemeClr val="accent2"/>
              </a:buClr>
              <a:buSzPct val="110000"/>
            </a:pPr>
            <a:r>
              <a:rPr lang="en-US" sz="1400" b="1" spc="-50" dirty="0">
                <a:solidFill>
                  <a:schemeClr val="accent5"/>
                </a:solidFill>
                <a:latin typeface="Arial" panose="020B0604020202020204" pitchFamily="34" charset="0"/>
                <a:cs typeface="Arial" panose="020B0604020202020204" pitchFamily="34" charset="0"/>
              </a:rPr>
              <a:t>One more header goes here</a:t>
            </a:r>
            <a:endParaRPr lang="en-GB" sz="1400" b="1" spc="-50" dirty="0" err="1">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04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1265319" y="538810"/>
            <a:ext cx="6455514" cy="2144177"/>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000"/>
              </a:lnSpc>
              <a:buClr>
                <a:srgbClr val="13B5EA"/>
              </a:buClr>
              <a:buNone/>
            </a:pPr>
            <a:r>
              <a:rPr lang="en-US" sz="3200" b="1" spc="-50" dirty="0">
                <a:solidFill>
                  <a:schemeClr val="accent1"/>
                </a:solidFill>
                <a:cs typeface="Times New Roman" panose="02020603050405020304" pitchFamily="18" charset="0"/>
              </a:rPr>
              <a:t>“This is an example of a quote treatment. Type the quote of your choice here. We recommend choosing shorter quotes.”</a:t>
            </a:r>
          </a:p>
        </p:txBody>
      </p:sp>
      <p:sp>
        <p:nvSpPr>
          <p:cNvPr id="6" name="Text Placeholder 3"/>
          <p:cNvSpPr txBox="1">
            <a:spLocks/>
          </p:cNvSpPr>
          <p:nvPr/>
        </p:nvSpPr>
        <p:spPr>
          <a:xfrm>
            <a:off x="1265320" y="2900538"/>
            <a:ext cx="1664413" cy="369332"/>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1800" b="1" dirty="0">
                <a:solidFill>
                  <a:schemeClr val="tx1"/>
                </a:solidFill>
                <a:latin typeface="Arial" panose="020B0604020202020204" pitchFamily="34" charset="0"/>
                <a:ea typeface="+mj-ea"/>
                <a:cs typeface="Arial" panose="020B0604020202020204" pitchFamily="34" charset="0"/>
              </a:rPr>
              <a:t>Insert Name</a:t>
            </a:r>
          </a:p>
        </p:txBody>
      </p:sp>
      <p:sp>
        <p:nvSpPr>
          <p:cNvPr id="9" name="Text Placeholder 3"/>
          <p:cNvSpPr txBox="1">
            <a:spLocks/>
          </p:cNvSpPr>
          <p:nvPr/>
        </p:nvSpPr>
        <p:spPr>
          <a:xfrm>
            <a:off x="1265319" y="3256834"/>
            <a:ext cx="1664413" cy="215444"/>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800" dirty="0">
                <a:solidFill>
                  <a:schemeClr val="tx1"/>
                </a:solidFill>
                <a:latin typeface="Arial" panose="020B0604020202020204" pitchFamily="34" charset="0"/>
                <a:ea typeface="+mj-ea"/>
                <a:cs typeface="Arial" panose="020B0604020202020204" pitchFamily="34" charset="0"/>
              </a:rPr>
              <a:t>Title, INCOSE</a:t>
            </a:r>
          </a:p>
        </p:txBody>
      </p:sp>
      <p:sp>
        <p:nvSpPr>
          <p:cNvPr id="2" name="Freeform 5">
            <a:extLst>
              <a:ext uri="{FF2B5EF4-FFF2-40B4-BE49-F238E27FC236}">
                <a16:creationId xmlns:a16="http://schemas.microsoft.com/office/drawing/2014/main" id="{5A9936BA-FD4F-AB57-A828-03404286BD30}"/>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1135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8038-B6D4-CF44-CA19-E33E4201614C}"/>
              </a:ext>
            </a:extLst>
          </p:cNvPr>
          <p:cNvSpPr>
            <a:spLocks noGrp="1"/>
          </p:cNvSpPr>
          <p:nvPr>
            <p:ph type="title"/>
          </p:nvPr>
        </p:nvSpPr>
        <p:spPr>
          <a:xfrm>
            <a:off x="457200" y="438150"/>
            <a:ext cx="5501148" cy="2413299"/>
          </a:xfrm>
        </p:spPr>
        <p:txBody>
          <a:bodyPr/>
          <a:lstStyle/>
          <a:p>
            <a:r>
              <a:rPr lang="en-US" spc="0" dirty="0"/>
              <a:t>Here’s a </a:t>
            </a:r>
            <a:br>
              <a:rPr lang="en-US" spc="0" dirty="0"/>
            </a:br>
            <a:r>
              <a:rPr lang="en-US" spc="0" dirty="0"/>
              <a:t>section divider</a:t>
            </a:r>
            <a:endParaRPr lang="en-FR" dirty="0"/>
          </a:p>
        </p:txBody>
      </p:sp>
      <p:sp>
        <p:nvSpPr>
          <p:cNvPr id="3" name="Text Placeholder 2">
            <a:extLst>
              <a:ext uri="{FF2B5EF4-FFF2-40B4-BE49-F238E27FC236}">
                <a16:creationId xmlns:a16="http://schemas.microsoft.com/office/drawing/2014/main" id="{B5E3F91B-3E23-4450-6E59-308B450D03CB}"/>
              </a:ext>
            </a:extLst>
          </p:cNvPr>
          <p:cNvSpPr>
            <a:spLocks noGrp="1"/>
          </p:cNvSpPr>
          <p:nvPr>
            <p:ph type="body" sz="quarter" idx="15"/>
          </p:nvPr>
        </p:nvSpPr>
        <p:spPr/>
        <p:txBody>
          <a:bodyPr/>
          <a:lstStyle/>
          <a:p>
            <a:r>
              <a:rPr lang="en-US" dirty="0">
                <a:solidFill>
                  <a:schemeClr val="tx1"/>
                </a:solidFill>
              </a:rPr>
              <a:t>You can also use this for a title slide. </a:t>
            </a:r>
          </a:p>
          <a:p>
            <a:endParaRPr lang="en-FR" dirty="0"/>
          </a:p>
        </p:txBody>
      </p:sp>
      <p:sp>
        <p:nvSpPr>
          <p:cNvPr id="4" name="Text Placeholder 3">
            <a:extLst>
              <a:ext uri="{FF2B5EF4-FFF2-40B4-BE49-F238E27FC236}">
                <a16:creationId xmlns:a16="http://schemas.microsoft.com/office/drawing/2014/main" id="{C579D9D6-7CC0-A2D3-BCF5-800D8CB3AFEC}"/>
              </a:ext>
            </a:extLst>
          </p:cNvPr>
          <p:cNvSpPr>
            <a:spLocks noGrp="1"/>
          </p:cNvSpPr>
          <p:nvPr>
            <p:ph type="body" sz="quarter" idx="17"/>
          </p:nvPr>
        </p:nvSpPr>
        <p:spPr/>
        <p:txBody>
          <a:bodyPr/>
          <a:lstStyle/>
          <a:p>
            <a:endParaRPr lang="en-FR">
              <a:solidFill>
                <a:schemeClr val="tx1"/>
              </a:solidFill>
            </a:endParaRPr>
          </a:p>
        </p:txBody>
      </p:sp>
      <p:pic>
        <p:nvPicPr>
          <p:cNvPr id="8" name="Picture 7" descr="A blue globe with black text&#10;&#10;Description automatically generated">
            <a:extLst>
              <a:ext uri="{FF2B5EF4-FFF2-40B4-BE49-F238E27FC236}">
                <a16:creationId xmlns:a16="http://schemas.microsoft.com/office/drawing/2014/main" id="{E38D6A89-DE6E-C03E-3DC6-7AB22EE9C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 y="32157"/>
            <a:ext cx="617567" cy="405993"/>
          </a:xfrm>
          <a:prstGeom prst="rect">
            <a:avLst/>
          </a:prstGeom>
        </p:spPr>
      </p:pic>
      <p:sp>
        <p:nvSpPr>
          <p:cNvPr id="9" name="TextBox 8">
            <a:extLst>
              <a:ext uri="{FF2B5EF4-FFF2-40B4-BE49-F238E27FC236}">
                <a16:creationId xmlns:a16="http://schemas.microsoft.com/office/drawing/2014/main" id="{FA756602-50AB-D5AD-47C9-F76A7B688C00}"/>
              </a:ext>
            </a:extLst>
          </p:cNvPr>
          <p:cNvSpPr txBox="1"/>
          <p:nvPr/>
        </p:nvSpPr>
        <p:spPr>
          <a:xfrm>
            <a:off x="36576" y="2432304"/>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8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a:spLocks/>
          </p:cNvSpPr>
          <p:nvPr/>
        </p:nvSpPr>
        <p:spPr>
          <a:xfrm>
            <a:off x="1157330" y="570040"/>
            <a:ext cx="4808456" cy="2677656"/>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13B5EA"/>
              </a:buClr>
              <a:buNone/>
            </a:pPr>
            <a:r>
              <a:rPr lang="en-US" sz="2400" b="1" spc="-50" dirty="0">
                <a:solidFill>
                  <a:schemeClr val="tx1"/>
                </a:solidFill>
                <a:cs typeface="Times New Roman" panose="02020603050405020304" pitchFamily="18" charset="0"/>
              </a:rPr>
              <a:t>“This is an example of a quote treatment. Type the quote of your choice here. We recommend choosing shorter quotes. It’s a little longer than the other one. Just some text for texting, so go ahead and write it out.”</a:t>
            </a:r>
          </a:p>
        </p:txBody>
      </p:sp>
      <p:sp>
        <p:nvSpPr>
          <p:cNvPr id="12" name="Text Placeholder 3"/>
          <p:cNvSpPr txBox="1">
            <a:spLocks/>
          </p:cNvSpPr>
          <p:nvPr/>
        </p:nvSpPr>
        <p:spPr>
          <a:xfrm>
            <a:off x="6705601" y="605180"/>
            <a:ext cx="1664413" cy="261610"/>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1100" dirty="0">
                <a:solidFill>
                  <a:schemeClr val="tx1"/>
                </a:solidFill>
                <a:latin typeface="Arial" panose="020B0604020202020204" pitchFamily="34" charset="0"/>
                <a:ea typeface="+mj-ea"/>
                <a:cs typeface="Arial" panose="020B0604020202020204" pitchFamily="34" charset="0"/>
              </a:rPr>
              <a:t>Insert Name</a:t>
            </a:r>
          </a:p>
        </p:txBody>
      </p:sp>
      <p:sp>
        <p:nvSpPr>
          <p:cNvPr id="13" name="Text Placeholder 3"/>
          <p:cNvSpPr txBox="1">
            <a:spLocks/>
          </p:cNvSpPr>
          <p:nvPr/>
        </p:nvSpPr>
        <p:spPr>
          <a:xfrm>
            <a:off x="6705600" y="827879"/>
            <a:ext cx="1664413" cy="200055"/>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700" dirty="0">
                <a:solidFill>
                  <a:schemeClr val="tx1"/>
                </a:solidFill>
                <a:latin typeface="Arial" panose="020B0604020202020204" pitchFamily="34" charset="0"/>
                <a:ea typeface="+mj-ea"/>
                <a:cs typeface="Arial" panose="020B0604020202020204" pitchFamily="34" charset="0"/>
              </a:rPr>
              <a:t>Title, INCOSE</a:t>
            </a:r>
          </a:p>
        </p:txBody>
      </p:sp>
      <p:sp>
        <p:nvSpPr>
          <p:cNvPr id="5" name="Freeform 5">
            <a:extLst>
              <a:ext uri="{FF2B5EF4-FFF2-40B4-BE49-F238E27FC236}">
                <a16:creationId xmlns:a16="http://schemas.microsoft.com/office/drawing/2014/main" id="{52F3A853-00E5-1138-BB0E-C47480FE4B0F}"/>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94986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09204C-4D2C-C1BB-4388-F5125D6565B3}"/>
              </a:ext>
            </a:extLst>
          </p:cNvPr>
          <p:cNvSpPr>
            <a:spLocks noGrp="1"/>
          </p:cNvSpPr>
          <p:nvPr>
            <p:ph type="body" sz="quarter" idx="17"/>
          </p:nvPr>
        </p:nvSpPr>
        <p:spPr/>
        <p:txBody>
          <a:bodyPr/>
          <a:lstStyle/>
          <a:p>
            <a:endParaRPr lang="en-FR"/>
          </a:p>
        </p:txBody>
      </p:sp>
      <p:sp>
        <p:nvSpPr>
          <p:cNvPr id="5" name="Freeform 5">
            <a:extLst>
              <a:ext uri="{FF2B5EF4-FFF2-40B4-BE49-F238E27FC236}">
                <a16:creationId xmlns:a16="http://schemas.microsoft.com/office/drawing/2014/main" id="{8A0642EC-C1A0-395F-E71D-9273AEEA5153}"/>
              </a:ext>
            </a:extLst>
          </p:cNvPr>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9" name="Text Placeholder 3">
            <a:extLst>
              <a:ext uri="{FF2B5EF4-FFF2-40B4-BE49-F238E27FC236}">
                <a16:creationId xmlns:a16="http://schemas.microsoft.com/office/drawing/2014/main" id="{9CC9E9A0-CBF9-BF93-6F1C-E021905FE27B}"/>
              </a:ext>
            </a:extLst>
          </p:cNvPr>
          <p:cNvSpPr txBox="1">
            <a:spLocks/>
          </p:cNvSpPr>
          <p:nvPr/>
        </p:nvSpPr>
        <p:spPr>
          <a:xfrm>
            <a:off x="1157330" y="586232"/>
            <a:ext cx="4808456" cy="2677656"/>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13B5EA"/>
              </a:buClr>
              <a:buNone/>
            </a:pPr>
            <a:r>
              <a:rPr lang="en-US" sz="2400" b="1" spc="-50" dirty="0">
                <a:solidFill>
                  <a:schemeClr val="bg1"/>
                </a:solidFill>
                <a:cs typeface="Times New Roman" panose="02020603050405020304" pitchFamily="18" charset="0"/>
              </a:rPr>
              <a:t>“This is an example of a quote treatment. Type the quote of your choice here. We recommend choosing shorter quotes. It’s a little longer than the other one. Just some text for texting, so go ahead and write it out.”</a:t>
            </a:r>
          </a:p>
        </p:txBody>
      </p:sp>
      <p:sp>
        <p:nvSpPr>
          <p:cNvPr id="10" name="Text Placeholder 3">
            <a:extLst>
              <a:ext uri="{FF2B5EF4-FFF2-40B4-BE49-F238E27FC236}">
                <a16:creationId xmlns:a16="http://schemas.microsoft.com/office/drawing/2014/main" id="{291F7573-BBBB-2CAA-6724-1B0C776BB2C3}"/>
              </a:ext>
            </a:extLst>
          </p:cNvPr>
          <p:cNvSpPr txBox="1">
            <a:spLocks/>
          </p:cNvSpPr>
          <p:nvPr/>
        </p:nvSpPr>
        <p:spPr>
          <a:xfrm>
            <a:off x="6705601" y="621372"/>
            <a:ext cx="1664413" cy="261610"/>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1100" dirty="0">
                <a:solidFill>
                  <a:schemeClr val="bg1"/>
                </a:solidFill>
                <a:latin typeface="Arial" panose="020B0604020202020204" pitchFamily="34" charset="0"/>
                <a:ea typeface="+mj-ea"/>
                <a:cs typeface="Arial" panose="020B0604020202020204" pitchFamily="34" charset="0"/>
              </a:rPr>
              <a:t>Insert Name</a:t>
            </a:r>
          </a:p>
        </p:txBody>
      </p:sp>
      <p:sp>
        <p:nvSpPr>
          <p:cNvPr id="11" name="Text Placeholder 3">
            <a:extLst>
              <a:ext uri="{FF2B5EF4-FFF2-40B4-BE49-F238E27FC236}">
                <a16:creationId xmlns:a16="http://schemas.microsoft.com/office/drawing/2014/main" id="{B8B5F881-EFE8-DBCE-7E21-BBC415D97DBF}"/>
              </a:ext>
            </a:extLst>
          </p:cNvPr>
          <p:cNvSpPr txBox="1">
            <a:spLocks/>
          </p:cNvSpPr>
          <p:nvPr/>
        </p:nvSpPr>
        <p:spPr>
          <a:xfrm>
            <a:off x="6705600" y="844071"/>
            <a:ext cx="1664413" cy="200055"/>
          </a:xfrm>
          <a:prstGeom prst="rect">
            <a:avLst/>
          </a:prstGeom>
        </p:spPr>
        <p:txBody>
          <a:bodyPr vert="horz" wrap="square" lIns="0" tIns="45720" rIns="0" bIns="4572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ct val="0"/>
              </a:spcBef>
              <a:buClr>
                <a:srgbClr val="00B7E6"/>
              </a:buClr>
              <a:buNone/>
              <a:tabLst>
                <a:tab pos="2006600" algn="l"/>
              </a:tabLst>
            </a:pPr>
            <a:r>
              <a:rPr lang="en-US" sz="700" dirty="0">
                <a:solidFill>
                  <a:schemeClr val="bg1"/>
                </a:solidFill>
                <a:latin typeface="Arial" panose="020B0604020202020204" pitchFamily="34" charset="0"/>
                <a:ea typeface="+mj-ea"/>
                <a:cs typeface="Arial" panose="020B0604020202020204" pitchFamily="34" charset="0"/>
              </a:rPr>
              <a:t>Title, INCOSE</a:t>
            </a:r>
          </a:p>
        </p:txBody>
      </p:sp>
    </p:spTree>
    <p:extLst>
      <p:ext uri="{BB962C8B-B14F-4D97-AF65-F5344CB8AC3E}">
        <p14:creationId xmlns:p14="http://schemas.microsoft.com/office/powerpoint/2010/main" val="141339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464494" y="1559195"/>
            <a:ext cx="2579696" cy="847455"/>
          </a:xfrm>
        </p:spPr>
        <p:txBody>
          <a:bodyPr/>
          <a:lstStyle/>
          <a:p>
            <a:r>
              <a:rPr lang="en-US" dirty="0">
                <a:solidFill>
                  <a:schemeClr val="tx1"/>
                </a:solidFill>
              </a:rPr>
              <a:t>Delete the photo and add your own.</a:t>
            </a:r>
            <a:endParaRPr lang="en-GB" u="sng" dirty="0">
              <a:solidFill>
                <a:schemeClr val="tx1"/>
              </a:solidFill>
            </a:endParaRPr>
          </a:p>
        </p:txBody>
      </p:sp>
      <p:sp>
        <p:nvSpPr>
          <p:cNvPr id="5" name="Text Placeholder 4"/>
          <p:cNvSpPr>
            <a:spLocks noGrp="1"/>
          </p:cNvSpPr>
          <p:nvPr>
            <p:ph type="body" sz="quarter" idx="11"/>
          </p:nvPr>
        </p:nvSpPr>
        <p:spPr>
          <a:xfrm>
            <a:off x="464493" y="520065"/>
            <a:ext cx="3743713" cy="908685"/>
          </a:xfrm>
        </p:spPr>
        <p:txBody>
          <a:bodyPr/>
          <a:lstStyle/>
          <a:p>
            <a:r>
              <a:rPr lang="en-US" dirty="0">
                <a:solidFill>
                  <a:schemeClr val="accent1"/>
                </a:solidFill>
              </a:rPr>
              <a:t>Now for some photo placeholders</a:t>
            </a:r>
            <a:endParaRPr lang="en-GB" dirty="0">
              <a:solidFill>
                <a:schemeClr val="accent1"/>
              </a:solidFill>
            </a:endParaRPr>
          </a:p>
        </p:txBody>
      </p:sp>
      <p:sp>
        <p:nvSpPr>
          <p:cNvPr id="2" name="TextBox 1">
            <a:extLst>
              <a:ext uri="{FF2B5EF4-FFF2-40B4-BE49-F238E27FC236}">
                <a16:creationId xmlns:a16="http://schemas.microsoft.com/office/drawing/2014/main" id="{406470EF-DA46-DB2D-C9DA-B5940CA23CF9}"/>
              </a:ext>
            </a:extLst>
          </p:cNvPr>
          <p:cNvSpPr txBox="1"/>
          <p:nvPr/>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22</a:t>
            </a:fld>
            <a:endParaRPr lang="en-GB" sz="800" spc="0" baseline="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2CAC41B-8924-070D-D49B-0A150C4BDCED}"/>
              </a:ext>
            </a:extLst>
          </p:cNvPr>
          <p:cNvSpPr/>
          <p:nvPr/>
        </p:nvSpPr>
        <p:spPr>
          <a:xfrm>
            <a:off x="4382429" y="0"/>
            <a:ext cx="189571" cy="5143500"/>
          </a:xfrm>
          <a:prstGeom prst="rect">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solidFill>
                <a:srgbClr val="C01D28"/>
              </a:solidFill>
              <a:ea typeface="Segoe UI Black" panose="020B0A02040204020203" pitchFamily="34" charset="0"/>
              <a:cs typeface="Segoe UI Black" panose="020B0A02040204020203" pitchFamily="34" charset="0"/>
            </a:endParaRPr>
          </a:p>
        </p:txBody>
      </p:sp>
      <p:pic>
        <p:nvPicPr>
          <p:cNvPr id="10" name="Picture Placeholder 9" descr="A close-up of people putting their hands together&#10;&#10;Description automatically generated">
            <a:extLst>
              <a:ext uri="{FF2B5EF4-FFF2-40B4-BE49-F238E27FC236}">
                <a16:creationId xmlns:a16="http://schemas.microsoft.com/office/drawing/2014/main" id="{5CB94077-1DD0-6412-E377-070928389C3B}"/>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5003" r="25003"/>
          <a:stretch>
            <a:fillRect/>
          </a:stretch>
        </p:blipFill>
        <p:spPr/>
      </p:pic>
      <p:pic>
        <p:nvPicPr>
          <p:cNvPr id="3" name="Picture 2" descr="A screen shot of a cellphone&#10;&#10;Description automatically generated">
            <a:extLst>
              <a:ext uri="{FF2B5EF4-FFF2-40B4-BE49-F238E27FC236}">
                <a16:creationId xmlns:a16="http://schemas.microsoft.com/office/drawing/2014/main" id="{2D3753AB-BE6D-0159-553B-90FA69238AE7}"/>
              </a:ext>
            </a:extLst>
          </p:cNvPr>
          <p:cNvPicPr>
            <a:picLocks noChangeAspect="1"/>
          </p:cNvPicPr>
          <p:nvPr/>
        </p:nvPicPr>
        <p:blipFill>
          <a:blip r:embed="rId4">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101228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1906723"/>
            <a:ext cx="3267855" cy="1784216"/>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6" name="Text Placeholder 5"/>
          <p:cNvSpPr>
            <a:spLocks noGrp="1"/>
          </p:cNvSpPr>
          <p:nvPr>
            <p:ph type="body" sz="quarter" idx="16"/>
          </p:nvPr>
        </p:nvSpPr>
        <p:spPr/>
        <p:txBody>
          <a:bodyPr/>
          <a:lstStyle/>
          <a:p>
            <a:r>
              <a:rPr lang="en-US" dirty="0">
                <a:solidFill>
                  <a:schemeClr val="tx1"/>
                </a:solidFill>
              </a:rPr>
              <a:t>With space for a central idea</a:t>
            </a:r>
            <a:endParaRPr lang="en-GB" dirty="0">
              <a:solidFill>
                <a:schemeClr val="tx1"/>
              </a:solidFill>
            </a:endParaRPr>
          </a:p>
        </p:txBody>
      </p:sp>
      <p:sp>
        <p:nvSpPr>
          <p:cNvPr id="4" name="Text Placeholder 3"/>
          <p:cNvSpPr>
            <a:spLocks noGrp="1"/>
          </p:cNvSpPr>
          <p:nvPr>
            <p:ph type="body" sz="quarter" idx="11"/>
          </p:nvPr>
        </p:nvSpPr>
        <p:spPr/>
        <p:txBody>
          <a:bodyPr/>
          <a:lstStyle/>
          <a:p>
            <a:r>
              <a:rPr lang="en-US" dirty="0">
                <a:solidFill>
                  <a:schemeClr val="accent1"/>
                </a:solidFill>
              </a:rPr>
              <a:t>Left aligned </a:t>
            </a:r>
            <a:br>
              <a:rPr lang="en-US" dirty="0">
                <a:solidFill>
                  <a:schemeClr val="accent1"/>
                </a:solidFill>
              </a:rPr>
            </a:br>
            <a:r>
              <a:rPr lang="en-US" dirty="0">
                <a:solidFill>
                  <a:schemeClr val="accent1"/>
                </a:solidFill>
              </a:rPr>
              <a:t>text box</a:t>
            </a:r>
            <a:endParaRPr lang="en-GB" dirty="0">
              <a:solidFill>
                <a:schemeClr val="accent1"/>
              </a:solidFill>
            </a:endParaRPr>
          </a:p>
        </p:txBody>
      </p:sp>
      <p:sp>
        <p:nvSpPr>
          <p:cNvPr id="7" name="Text Placeholder 6"/>
          <p:cNvSpPr>
            <a:spLocks noGrp="1"/>
          </p:cNvSpPr>
          <p:nvPr>
            <p:ph type="body" sz="quarter" idx="17"/>
          </p:nvPr>
        </p:nvSpPr>
        <p:spPr/>
        <p:txBody>
          <a:bodyPr/>
          <a:lstStyle/>
          <a:p>
            <a:r>
              <a:rPr lang="en-US" dirty="0">
                <a:solidFill>
                  <a:schemeClr val="tx1"/>
                </a:solidFill>
              </a:rPr>
              <a:t>Bullet points</a:t>
            </a:r>
          </a:p>
          <a:p>
            <a:r>
              <a:rPr lang="en-US" dirty="0">
                <a:solidFill>
                  <a:schemeClr val="tx1"/>
                </a:solidFill>
              </a:rPr>
              <a:t>Make a point</a:t>
            </a:r>
          </a:p>
          <a:p>
            <a:r>
              <a:rPr lang="en-US" dirty="0">
                <a:solidFill>
                  <a:schemeClr val="tx1"/>
                </a:solidFill>
              </a:rPr>
              <a:t>State your deal</a:t>
            </a:r>
          </a:p>
          <a:p>
            <a:r>
              <a:rPr lang="en-US" dirty="0">
                <a:solidFill>
                  <a:schemeClr val="tx1"/>
                </a:solidFill>
              </a:rPr>
              <a:t>Put your ideas here</a:t>
            </a:r>
            <a:endParaRPr lang="en-GB" dirty="0">
              <a:solidFill>
                <a:schemeClr val="tx1"/>
              </a:solidFill>
            </a:endParaRPr>
          </a:p>
        </p:txBody>
      </p:sp>
      <p:pic>
        <p:nvPicPr>
          <p:cNvPr id="10" name="Picture Placeholder 9" descr="A group of people sitting around a table with laptops&#10;&#10;Description automatically generated with medium confidence">
            <a:extLst>
              <a:ext uri="{FF2B5EF4-FFF2-40B4-BE49-F238E27FC236}">
                <a16:creationId xmlns:a16="http://schemas.microsoft.com/office/drawing/2014/main" id="{7B8ED5B6-58B7-DFCA-55C9-4B165598C4A6}"/>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043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p:txBody>
          <a:bodyPr/>
          <a:lstStyle/>
          <a:p>
            <a:endParaRPr lang="en-GB"/>
          </a:p>
        </p:txBody>
      </p:sp>
      <p:sp>
        <p:nvSpPr>
          <p:cNvPr id="2" name="Text Placeholder 1"/>
          <p:cNvSpPr>
            <a:spLocks noGrp="1"/>
          </p:cNvSpPr>
          <p:nvPr>
            <p:ph type="body" sz="quarter" idx="11"/>
          </p:nvPr>
        </p:nvSpPr>
        <p:spPr/>
        <p:txBody>
          <a:bodyPr/>
          <a:lstStyle/>
          <a:p>
            <a:r>
              <a:rPr lang="en-GB" sz="6000" dirty="0">
                <a:solidFill>
                  <a:schemeClr val="accent1"/>
                </a:solidFill>
              </a:rPr>
              <a:t>Hello.</a:t>
            </a:r>
          </a:p>
        </p:txBody>
      </p:sp>
      <p:sp>
        <p:nvSpPr>
          <p:cNvPr id="13" name="Text Placeholder 12"/>
          <p:cNvSpPr>
            <a:spLocks noGrp="1"/>
          </p:cNvSpPr>
          <p:nvPr>
            <p:ph type="body" sz="quarter" idx="19"/>
          </p:nvPr>
        </p:nvSpPr>
        <p:spPr/>
        <p:txBody>
          <a:bodyPr/>
          <a:lstStyle/>
          <a:p>
            <a:r>
              <a:rPr lang="en-US" dirty="0" err="1"/>
              <a:t>Firstname</a:t>
            </a:r>
            <a:r>
              <a:rPr lang="en-US" dirty="0"/>
              <a:t> </a:t>
            </a:r>
            <a:r>
              <a:rPr lang="en-US" dirty="0" err="1"/>
              <a:t>Lastname</a:t>
            </a:r>
            <a:endParaRPr lang="en-GB" dirty="0"/>
          </a:p>
        </p:txBody>
      </p:sp>
      <p:sp>
        <p:nvSpPr>
          <p:cNvPr id="14" name="Text Placeholder 13"/>
          <p:cNvSpPr>
            <a:spLocks noGrp="1"/>
          </p:cNvSpPr>
          <p:nvPr>
            <p:ph type="body" sz="quarter" idx="20"/>
          </p:nvPr>
        </p:nvSpPr>
        <p:spPr/>
        <p:txBody>
          <a:bodyPr/>
          <a:lstStyle/>
          <a:p>
            <a:r>
              <a:rPr lang="en-US" dirty="0"/>
              <a:t>Title</a:t>
            </a:r>
            <a:endParaRPr lang="en-GB" dirty="0"/>
          </a:p>
        </p:txBody>
      </p:sp>
      <p:sp>
        <p:nvSpPr>
          <p:cNvPr id="15" name="Text Placeholder 14"/>
          <p:cNvSpPr>
            <a:spLocks noGrp="1"/>
          </p:cNvSpPr>
          <p:nvPr>
            <p:ph type="body" sz="quarter" idx="21"/>
          </p:nvPr>
        </p:nvSpPr>
        <p:spPr/>
        <p:txBody>
          <a:bodyPr/>
          <a:lstStyle/>
          <a:p>
            <a:r>
              <a:rPr lang="en-US" dirty="0"/>
              <a:t>Lorem ipsum dolor sit description. Lorem description ipsum dolor sit dolor lorem. Ipsum description dolor sit description sit dolor.</a:t>
            </a:r>
          </a:p>
        </p:txBody>
      </p:sp>
      <p:sp>
        <p:nvSpPr>
          <p:cNvPr id="16" name="Text Placeholder 15"/>
          <p:cNvSpPr>
            <a:spLocks noGrp="1"/>
          </p:cNvSpPr>
          <p:nvPr>
            <p:ph type="body" sz="quarter" idx="22"/>
          </p:nvPr>
        </p:nvSpPr>
        <p:spPr/>
        <p:txBody>
          <a:bodyPr/>
          <a:lstStyle/>
          <a:p>
            <a:r>
              <a:rPr lang="en-US" dirty="0" err="1"/>
              <a:t>Firstname</a:t>
            </a:r>
            <a:r>
              <a:rPr lang="en-US" dirty="0"/>
              <a:t> </a:t>
            </a:r>
            <a:r>
              <a:rPr lang="en-US" dirty="0" err="1"/>
              <a:t>Lastname</a:t>
            </a:r>
            <a:endParaRPr lang="en-GB" dirty="0"/>
          </a:p>
        </p:txBody>
      </p:sp>
      <p:sp>
        <p:nvSpPr>
          <p:cNvPr id="17" name="Text Placeholder 16"/>
          <p:cNvSpPr>
            <a:spLocks noGrp="1"/>
          </p:cNvSpPr>
          <p:nvPr>
            <p:ph type="body" sz="quarter" idx="23"/>
          </p:nvPr>
        </p:nvSpPr>
        <p:spPr/>
        <p:txBody>
          <a:bodyPr/>
          <a:lstStyle/>
          <a:p>
            <a:r>
              <a:rPr lang="en-US" dirty="0"/>
              <a:t>Title</a:t>
            </a:r>
            <a:endParaRPr lang="en-GB" dirty="0"/>
          </a:p>
        </p:txBody>
      </p:sp>
      <p:sp>
        <p:nvSpPr>
          <p:cNvPr id="18" name="Text Placeholder 17"/>
          <p:cNvSpPr>
            <a:spLocks noGrp="1"/>
          </p:cNvSpPr>
          <p:nvPr>
            <p:ph type="body" sz="quarter" idx="24"/>
          </p:nvPr>
        </p:nvSpPr>
        <p:spPr/>
        <p:txBody>
          <a:bodyPr/>
          <a:lstStyle/>
          <a:p>
            <a:r>
              <a:rPr lang="en-US" dirty="0"/>
              <a:t>Lorem ipsum dolor sit description. Lorem description ipsum dolor sit dolor lorem. Ipsum description dolor sit description sit dolor.</a:t>
            </a:r>
          </a:p>
        </p:txBody>
      </p:sp>
      <p:sp>
        <p:nvSpPr>
          <p:cNvPr id="41" name="Freeform 5"/>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rgbClr val="C01D28"/>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7" name="Picture Placeholder 6" descr="A person wearing glasses&#10;&#10;Description automatically generated with low confidence">
            <a:extLst>
              <a:ext uri="{FF2B5EF4-FFF2-40B4-BE49-F238E27FC236}">
                <a16:creationId xmlns:a16="http://schemas.microsoft.com/office/drawing/2014/main" id="{326AC594-7C74-A1AA-766B-0E0DC96D3B4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p:pic>
      <p:pic>
        <p:nvPicPr>
          <p:cNvPr id="11" name="Picture Placeholder 10" descr="A person standing in front of a table with other people sitting at it&#10;&#10;Description automatically generated with low confidence">
            <a:extLst>
              <a:ext uri="{FF2B5EF4-FFF2-40B4-BE49-F238E27FC236}">
                <a16:creationId xmlns:a16="http://schemas.microsoft.com/office/drawing/2014/main" id="{3FB6C320-B1AD-1485-5DB8-B947D6CFE91C}"/>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4469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1"/>
          </p:nvPr>
        </p:nvSpPr>
        <p:spPr/>
        <p:txBody>
          <a:bodyPr/>
          <a:lstStyle/>
          <a:p>
            <a:r>
              <a:rPr lang="en-US"/>
              <a:t>Firstname Lastname</a:t>
            </a:r>
            <a:endParaRPr lang="en-GB" dirty="0"/>
          </a:p>
        </p:txBody>
      </p:sp>
      <p:sp>
        <p:nvSpPr>
          <p:cNvPr id="8" name="Text Placeholder 7"/>
          <p:cNvSpPr>
            <a:spLocks noGrp="1"/>
          </p:cNvSpPr>
          <p:nvPr>
            <p:ph type="body" sz="quarter" idx="22"/>
          </p:nvPr>
        </p:nvSpPr>
        <p:spPr>
          <a:xfrm>
            <a:off x="478382" y="2945323"/>
            <a:ext cx="1575714" cy="669415"/>
          </a:xfrm>
        </p:spPr>
        <p:txBody>
          <a:bodyPr/>
          <a:lstStyle/>
          <a:p>
            <a:r>
              <a:rPr lang="en-US" dirty="0">
                <a:solidFill>
                  <a:schemeClr val="accent1"/>
                </a:solidFill>
              </a:rPr>
              <a:t>Title</a:t>
            </a:r>
          </a:p>
          <a:p>
            <a:pPr>
              <a:lnSpc>
                <a:spcPct val="150000"/>
              </a:lnSpc>
            </a:pPr>
            <a:r>
              <a:rPr lang="en-US" dirty="0">
                <a:solidFill>
                  <a:schemeClr val="tx1"/>
                </a:solidFill>
              </a:rPr>
              <a:t>Description or relevant details here. Lorem ipsum dolor sit. Ipsum description dolor sit description sit dolor</a:t>
            </a:r>
            <a:endParaRPr lang="en-GB" dirty="0">
              <a:solidFill>
                <a:schemeClr val="tx1"/>
              </a:solidFill>
            </a:endParaRPr>
          </a:p>
        </p:txBody>
      </p:sp>
      <p:sp>
        <p:nvSpPr>
          <p:cNvPr id="9" name="Text Placeholder 8"/>
          <p:cNvSpPr>
            <a:spLocks noGrp="1"/>
          </p:cNvSpPr>
          <p:nvPr>
            <p:ph type="body" sz="quarter" idx="23"/>
          </p:nvPr>
        </p:nvSpPr>
        <p:spPr/>
        <p:txBody>
          <a:bodyPr/>
          <a:lstStyle/>
          <a:p>
            <a:r>
              <a:rPr lang="en-US"/>
              <a:t>Firstname Lastname</a:t>
            </a:r>
            <a:endParaRPr lang="en-GB" dirty="0"/>
          </a:p>
        </p:txBody>
      </p:sp>
      <p:sp>
        <p:nvSpPr>
          <p:cNvPr id="10" name="Text Placeholder 9"/>
          <p:cNvSpPr>
            <a:spLocks noGrp="1"/>
          </p:cNvSpPr>
          <p:nvPr>
            <p:ph type="body" sz="quarter" idx="24"/>
          </p:nvPr>
        </p:nvSpPr>
        <p:spPr/>
        <p:txBody>
          <a:bodyPr/>
          <a:lstStyle/>
          <a:p>
            <a:r>
              <a:rPr lang="en-US" dirty="0">
                <a:solidFill>
                  <a:schemeClr val="accent1"/>
                </a:solidFill>
              </a:rPr>
              <a:t>Title</a:t>
            </a:r>
          </a:p>
          <a:p>
            <a:pPr>
              <a:lnSpc>
                <a:spcPct val="150000"/>
              </a:lnSpc>
            </a:pPr>
            <a:r>
              <a:rPr lang="en-US" dirty="0">
                <a:solidFill>
                  <a:schemeClr val="tx1"/>
                </a:solidFill>
              </a:rPr>
              <a:t>Description or relevant details here. Lorem ipsum dolor sit. Ipsum description dolor sit description sit dolor</a:t>
            </a:r>
            <a:endParaRPr lang="en-GB" dirty="0">
              <a:solidFill>
                <a:schemeClr val="tx1"/>
              </a:solidFill>
            </a:endParaRPr>
          </a:p>
        </p:txBody>
      </p:sp>
      <p:sp>
        <p:nvSpPr>
          <p:cNvPr id="11" name="Text Placeholder 10"/>
          <p:cNvSpPr>
            <a:spLocks noGrp="1"/>
          </p:cNvSpPr>
          <p:nvPr>
            <p:ph type="body" sz="quarter" idx="25"/>
          </p:nvPr>
        </p:nvSpPr>
        <p:spPr/>
        <p:txBody>
          <a:bodyPr/>
          <a:lstStyle/>
          <a:p>
            <a:r>
              <a:rPr lang="en-US"/>
              <a:t>Firstname Lastname</a:t>
            </a:r>
            <a:endParaRPr lang="en-GB" dirty="0"/>
          </a:p>
        </p:txBody>
      </p:sp>
      <p:sp>
        <p:nvSpPr>
          <p:cNvPr id="12" name="Text Placeholder 11"/>
          <p:cNvSpPr>
            <a:spLocks noGrp="1"/>
          </p:cNvSpPr>
          <p:nvPr>
            <p:ph type="body" sz="quarter" idx="26"/>
          </p:nvPr>
        </p:nvSpPr>
        <p:spPr/>
        <p:txBody>
          <a:bodyPr/>
          <a:lstStyle/>
          <a:p>
            <a:r>
              <a:rPr lang="en-US" dirty="0">
                <a:solidFill>
                  <a:schemeClr val="accent1"/>
                </a:solidFill>
              </a:rPr>
              <a:t>Title</a:t>
            </a:r>
          </a:p>
          <a:p>
            <a:pPr>
              <a:lnSpc>
                <a:spcPct val="150000"/>
              </a:lnSpc>
            </a:pPr>
            <a:r>
              <a:rPr lang="en-US" dirty="0">
                <a:solidFill>
                  <a:schemeClr val="tx1"/>
                </a:solidFill>
              </a:rPr>
              <a:t>Description or relevant details here. Lorem ipsum dolor sit. Ipsum description dolor sit description sit dolor</a:t>
            </a:r>
            <a:endParaRPr lang="en-GB" dirty="0">
              <a:solidFill>
                <a:schemeClr val="tx1"/>
              </a:solidFill>
            </a:endParaRPr>
          </a:p>
        </p:txBody>
      </p:sp>
      <p:sp>
        <p:nvSpPr>
          <p:cNvPr id="13" name="Text Placeholder 12"/>
          <p:cNvSpPr>
            <a:spLocks noGrp="1"/>
          </p:cNvSpPr>
          <p:nvPr>
            <p:ph type="body" sz="quarter" idx="27"/>
          </p:nvPr>
        </p:nvSpPr>
        <p:spPr>
          <a:xfrm>
            <a:off x="6705600" y="2712043"/>
            <a:ext cx="1575711" cy="215359"/>
          </a:xfrm>
        </p:spPr>
        <p:txBody>
          <a:bodyPr/>
          <a:lstStyle/>
          <a:p>
            <a:r>
              <a:rPr lang="en-US"/>
              <a:t>Firstname Lastname</a:t>
            </a:r>
            <a:endParaRPr lang="en-GB" dirty="0"/>
          </a:p>
        </p:txBody>
      </p:sp>
      <p:sp>
        <p:nvSpPr>
          <p:cNvPr id="14" name="Text Placeholder 13"/>
          <p:cNvSpPr>
            <a:spLocks noGrp="1"/>
          </p:cNvSpPr>
          <p:nvPr>
            <p:ph type="body" sz="quarter" idx="28"/>
          </p:nvPr>
        </p:nvSpPr>
        <p:spPr>
          <a:xfrm>
            <a:off x="6705600" y="2945323"/>
            <a:ext cx="1575714" cy="205131"/>
          </a:xfrm>
        </p:spPr>
        <p:txBody>
          <a:bodyPr/>
          <a:lstStyle/>
          <a:p>
            <a:r>
              <a:rPr lang="en-US" dirty="0">
                <a:solidFill>
                  <a:schemeClr val="accent1"/>
                </a:solidFill>
              </a:rPr>
              <a:t>Title</a:t>
            </a:r>
          </a:p>
          <a:p>
            <a:pPr>
              <a:lnSpc>
                <a:spcPct val="150000"/>
              </a:lnSpc>
            </a:pPr>
            <a:r>
              <a:rPr lang="en-US" dirty="0">
                <a:solidFill>
                  <a:schemeClr val="tx1"/>
                </a:solidFill>
              </a:rPr>
              <a:t>Description or relevant details here. Lorem ipsum dolor sit. Ipsum description dolor sit description sit dolor</a:t>
            </a:r>
            <a:endParaRPr lang="en-GB" dirty="0">
              <a:solidFill>
                <a:schemeClr val="tx1"/>
              </a:solidFill>
            </a:endParaRPr>
          </a:p>
        </p:txBody>
      </p:sp>
      <p:sp>
        <p:nvSpPr>
          <p:cNvPr id="2" name="Text Placeholder 1"/>
          <p:cNvSpPr>
            <a:spLocks noGrp="1"/>
          </p:cNvSpPr>
          <p:nvPr>
            <p:ph type="body" sz="quarter" idx="14"/>
          </p:nvPr>
        </p:nvSpPr>
        <p:spPr/>
        <p:txBody>
          <a:bodyPr/>
          <a:lstStyle/>
          <a:p>
            <a:r>
              <a:rPr lang="en-US" dirty="0">
                <a:solidFill>
                  <a:schemeClr val="accent1"/>
                </a:solidFill>
              </a:rPr>
              <a:t>Hello.</a:t>
            </a:r>
            <a:endParaRPr lang="en-GB" dirty="0">
              <a:solidFill>
                <a:schemeClr val="accent1"/>
              </a:solidFill>
            </a:endParaRPr>
          </a:p>
        </p:txBody>
      </p:sp>
      <p:pic>
        <p:nvPicPr>
          <p:cNvPr id="21" name="Picture Placeholder 20" descr="A person standing in front of a table with other people sitting at it&#10;&#10;Description automatically generated with low confidence">
            <a:extLst>
              <a:ext uri="{FF2B5EF4-FFF2-40B4-BE49-F238E27FC236}">
                <a16:creationId xmlns:a16="http://schemas.microsoft.com/office/drawing/2014/main" id="{5B7FEA6F-3F51-191A-41C3-C1F2FC424A6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p:pic>
      <p:pic>
        <p:nvPicPr>
          <p:cNvPr id="25" name="Picture Placeholder 24" descr="A person wearing glasses&#10;&#10;Description automatically generated with low confidence">
            <a:extLst>
              <a:ext uri="{FF2B5EF4-FFF2-40B4-BE49-F238E27FC236}">
                <a16:creationId xmlns:a16="http://schemas.microsoft.com/office/drawing/2014/main" id="{EBF44A64-E0D5-63A2-AF67-00F233348B5C}"/>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pic>
        <p:nvPicPr>
          <p:cNvPr id="28" name="Picture Placeholder 27" descr="A group of people sitting around a table with laptops&#10;&#10;Description automatically generated with medium confidence">
            <a:extLst>
              <a:ext uri="{FF2B5EF4-FFF2-40B4-BE49-F238E27FC236}">
                <a16:creationId xmlns:a16="http://schemas.microsoft.com/office/drawing/2014/main" id="{5468127C-6F51-EE7B-87E8-45DB069A01D1}"/>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pic>
        <p:nvPicPr>
          <p:cNvPr id="30" name="Picture Placeholder 29" descr="A person looking at a computer screen&#10;&#10;Description automatically generated with low confidence">
            <a:extLst>
              <a:ext uri="{FF2B5EF4-FFF2-40B4-BE49-F238E27FC236}">
                <a16:creationId xmlns:a16="http://schemas.microsoft.com/office/drawing/2014/main" id="{6936E424-989A-AC88-01BB-3510072DA241}"/>
              </a:ext>
            </a:extLst>
          </p:cNvPr>
          <p:cNvPicPr>
            <a:picLocks noGrp="1" noChangeAspect="1"/>
          </p:cNvPicPr>
          <p:nvPr>
            <p:ph type="pic" sz="quarter" idx="2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0525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Rectangle 14"/>
          <p:cNvSpPr/>
          <p:nvPr/>
        </p:nvSpPr>
        <p:spPr>
          <a:xfrm>
            <a:off x="2738784" y="474447"/>
            <a:ext cx="3551403" cy="246221"/>
          </a:xfrm>
          <a:prstGeom prst="rect">
            <a:avLst/>
          </a:prstGeom>
        </p:spPr>
        <p:txBody>
          <a:bodyPr wrap="square" lIns="0" tIns="0" rIns="0" bIns="0">
            <a:spAutoFit/>
          </a:bodyPr>
          <a:lstStyle/>
          <a:p>
            <a:r>
              <a:rPr lang="en-US" sz="1600" b="1" spc="-50" dirty="0"/>
              <a:t>First </a:t>
            </a:r>
            <a:r>
              <a:rPr lang="en-US" sz="1600" b="1" spc="-50" dirty="0" err="1"/>
              <a:t>Lastname</a:t>
            </a:r>
            <a:endParaRPr lang="en-GB" sz="1600" b="1" spc="-50" dirty="0"/>
          </a:p>
        </p:txBody>
      </p:sp>
      <p:sp>
        <p:nvSpPr>
          <p:cNvPr id="16" name="Rectangle 15"/>
          <p:cNvSpPr/>
          <p:nvPr/>
        </p:nvSpPr>
        <p:spPr>
          <a:xfrm>
            <a:off x="2738784" y="771712"/>
            <a:ext cx="3551403" cy="314161"/>
          </a:xfrm>
          <a:prstGeom prst="rect">
            <a:avLst/>
          </a:prstGeom>
        </p:spPr>
        <p:txBody>
          <a:bodyPr wrap="square" lIns="0" tIns="0" rIns="0" bIns="0">
            <a:noAutofit/>
          </a:bodyPr>
          <a:lstStyle/>
          <a:p>
            <a:pPr>
              <a:lnSpc>
                <a:spcPct val="150000"/>
              </a:lnSpc>
            </a:pPr>
            <a:r>
              <a:rPr lang="en-US" sz="900" dirty="0">
                <a:solidFill>
                  <a:schemeClr val="accent1"/>
                </a:solidFill>
                <a:latin typeface="Arial" panose="020B0604020202020204" pitchFamily="34" charset="0"/>
                <a:cs typeface="Arial" panose="020B0604020202020204" pitchFamily="34" charset="0"/>
              </a:rPr>
              <a:t>Title Goes Here</a:t>
            </a:r>
          </a:p>
          <a:p>
            <a:pPr>
              <a:lnSpc>
                <a:spcPct val="150000"/>
              </a:lnSpc>
            </a:pPr>
            <a:endParaRPr lang="en-US" sz="900" dirty="0">
              <a:solidFill>
                <a:schemeClr val="accent4"/>
              </a:solidFill>
              <a:latin typeface="Arial" panose="020B0604020202020204" pitchFamily="34" charset="0"/>
              <a:cs typeface="Arial" panose="020B0604020202020204" pitchFamily="34" charset="0"/>
            </a:endParaRPr>
          </a:p>
        </p:txBody>
      </p:sp>
      <p:sp>
        <p:nvSpPr>
          <p:cNvPr id="22" name="Rectangle 21"/>
          <p:cNvSpPr/>
          <p:nvPr/>
        </p:nvSpPr>
        <p:spPr>
          <a:xfrm>
            <a:off x="2738784" y="3473968"/>
            <a:ext cx="5641218" cy="890972"/>
          </a:xfrm>
          <a:prstGeom prst="rect">
            <a:avLst/>
          </a:prstGeom>
        </p:spPr>
        <p:txBody>
          <a:bodyPr lIns="0" tIns="0" rIns="0" bIns="0" numCol="3">
            <a:noAutofit/>
          </a:bodyPr>
          <a:lstStyle/>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a:p>
            <a:pPr marL="114300" indent="-114300">
              <a:spcBef>
                <a:spcPts val="600"/>
              </a:spcBef>
              <a:buFont typeface="Arial" pitchFamily="34" charset="0"/>
              <a:buChar char="•"/>
            </a:pPr>
            <a:r>
              <a:rPr lang="en-US" sz="900" dirty="0">
                <a:latin typeface="Arial" panose="020B0604020202020204" pitchFamily="34" charset="0"/>
                <a:cs typeface="Arial" panose="020B0604020202020204" pitchFamily="34" charset="0"/>
              </a:rPr>
              <a:t>Lorem </a:t>
            </a:r>
            <a:r>
              <a:rPr lang="en-US" sz="900" dirty="0" err="1">
                <a:latin typeface="Arial" panose="020B0604020202020204" pitchFamily="34" charset="0"/>
                <a:cs typeface="Arial" panose="020B0604020202020204" pitchFamily="34" charset="0"/>
              </a:rPr>
              <a:t>ispum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dolar</a:t>
            </a:r>
            <a:r>
              <a:rPr lang="en-US" sz="900" dirty="0">
                <a:latin typeface="Arial" panose="020B0604020202020204" pitchFamily="34" charset="0"/>
                <a:cs typeface="Arial" panose="020B0604020202020204" pitchFamily="34" charset="0"/>
              </a:rPr>
              <a:t> sit</a:t>
            </a:r>
          </a:p>
        </p:txBody>
      </p:sp>
      <p:sp>
        <p:nvSpPr>
          <p:cNvPr id="23" name="Rectangle 22"/>
          <p:cNvSpPr/>
          <p:nvPr/>
        </p:nvSpPr>
        <p:spPr>
          <a:xfrm>
            <a:off x="2738784" y="3099135"/>
            <a:ext cx="916918" cy="221599"/>
          </a:xfrm>
          <a:prstGeom prst="rect">
            <a:avLst/>
          </a:prstGeom>
        </p:spPr>
        <p:txBody>
          <a:bodyPr wrap="none" lIns="0" tIns="0" rIns="0" bIns="0">
            <a:spAutoFit/>
          </a:bodyPr>
          <a:lstStyle/>
          <a:p>
            <a:pPr>
              <a:lnSpc>
                <a:spcPct val="90000"/>
              </a:lnSpc>
              <a:spcBef>
                <a:spcPts val="1200"/>
              </a:spcBef>
              <a:buClr>
                <a:srgbClr val="0072C8"/>
              </a:buClr>
              <a:buSzPct val="110000"/>
            </a:pPr>
            <a:r>
              <a:rPr lang="en-US" sz="1600" b="1" spc="-50" dirty="0">
                <a:solidFill>
                  <a:schemeClr val="accent3"/>
                </a:solidFill>
              </a:rPr>
              <a:t>Expertise </a:t>
            </a:r>
          </a:p>
        </p:txBody>
      </p:sp>
      <p:sp>
        <p:nvSpPr>
          <p:cNvPr id="17" name="Rectangle 16"/>
          <p:cNvSpPr/>
          <p:nvPr/>
        </p:nvSpPr>
        <p:spPr>
          <a:xfrm>
            <a:off x="2738784" y="1655718"/>
            <a:ext cx="3609629" cy="1086397"/>
          </a:xfrm>
          <a:prstGeom prst="rect">
            <a:avLst/>
          </a:prstGeom>
        </p:spPr>
        <p:txBody>
          <a:bodyPr lIns="0" tIns="0" rIns="0" bIns="0" numCol="1">
            <a:noAutofit/>
          </a:bodyPr>
          <a:lstStyle/>
          <a:p>
            <a:pPr>
              <a:lnSpc>
                <a:spcPct val="150000"/>
              </a:lnSpc>
              <a:spcBef>
                <a:spcPts val="750"/>
              </a:spcBef>
              <a:buSzPct val="110000"/>
            </a:pPr>
            <a:r>
              <a:rPr lang="en-GB" sz="900" dirty="0">
                <a:latin typeface="Arial" panose="020B0604020202020204" pitchFamily="34" charset="0"/>
                <a:cs typeface="Arial" panose="020B0604020202020204" pitchFamily="34" charset="0"/>
              </a:rPr>
              <a:t>Over 20 years doing amazing and relevant work as systems engineer. </a:t>
            </a:r>
          </a:p>
          <a:p>
            <a:pPr>
              <a:lnSpc>
                <a:spcPct val="150000"/>
              </a:lnSpc>
              <a:spcBef>
                <a:spcPts val="750"/>
              </a:spcBef>
              <a:buSzPct val="110000"/>
            </a:pPr>
            <a:r>
              <a:rPr lang="en-GB" sz="900" dirty="0">
                <a:latin typeface="Arial" panose="020B0604020202020204" pitchFamily="34" charset="0"/>
                <a:cs typeface="Arial" panose="020B0604020202020204" pitchFamily="34" charset="0"/>
              </a:rPr>
              <a:t>We recommend keeping this section short, so that it reads quickly and succinctly.</a:t>
            </a:r>
          </a:p>
          <a:p>
            <a:pPr>
              <a:lnSpc>
                <a:spcPct val="150000"/>
              </a:lnSpc>
              <a:spcBef>
                <a:spcPts val="750"/>
              </a:spcBef>
              <a:buClr>
                <a:srgbClr val="CC0000"/>
              </a:buClr>
              <a:buSzPct val="110000"/>
            </a:pPr>
            <a:endParaRPr lang="en-GB" sz="900" dirty="0">
              <a:latin typeface="Arial" panose="020B0604020202020204" pitchFamily="34" charset="0"/>
              <a:cs typeface="Arial" panose="020B0604020202020204" pitchFamily="34" charset="0"/>
            </a:endParaRPr>
          </a:p>
        </p:txBody>
      </p:sp>
      <p:sp>
        <p:nvSpPr>
          <p:cNvPr id="18" name="Rectangle 17"/>
          <p:cNvSpPr/>
          <p:nvPr/>
        </p:nvSpPr>
        <p:spPr>
          <a:xfrm>
            <a:off x="2738784" y="1289478"/>
            <a:ext cx="2212144" cy="221599"/>
          </a:xfrm>
          <a:prstGeom prst="rect">
            <a:avLst/>
          </a:prstGeom>
        </p:spPr>
        <p:txBody>
          <a:bodyPr wrap="none" lIns="0" tIns="0" rIns="0" bIns="0">
            <a:spAutoFit/>
          </a:bodyPr>
          <a:lstStyle/>
          <a:p>
            <a:pPr>
              <a:lnSpc>
                <a:spcPct val="90000"/>
              </a:lnSpc>
              <a:spcBef>
                <a:spcPts val="1200"/>
              </a:spcBef>
              <a:buClr>
                <a:srgbClr val="0072C8"/>
              </a:buClr>
              <a:buSzPct val="110000"/>
            </a:pPr>
            <a:r>
              <a:rPr lang="en-US" sz="1600" b="1" spc="-50" dirty="0">
                <a:solidFill>
                  <a:schemeClr val="accent3"/>
                </a:solidFill>
              </a:rPr>
              <a:t>Professional experience</a:t>
            </a:r>
          </a:p>
        </p:txBody>
      </p:sp>
      <p:sp>
        <p:nvSpPr>
          <p:cNvPr id="2" name="Text Placeholder 1"/>
          <p:cNvSpPr>
            <a:spLocks noGrp="1"/>
          </p:cNvSpPr>
          <p:nvPr>
            <p:ph type="body" sz="quarter" idx="17"/>
          </p:nvPr>
        </p:nvSpPr>
        <p:spPr/>
        <p:txBody>
          <a:bodyPr/>
          <a:lstStyle/>
          <a:p>
            <a:endParaRPr lang="en-GB"/>
          </a:p>
        </p:txBody>
      </p:sp>
      <p:pic>
        <p:nvPicPr>
          <p:cNvPr id="7" name="Picture Placeholder 6" descr="A person holding a tablet&#10;&#10;Description automatically generated">
            <a:extLst>
              <a:ext uri="{FF2B5EF4-FFF2-40B4-BE49-F238E27FC236}">
                <a16:creationId xmlns:a16="http://schemas.microsoft.com/office/drawing/2014/main" id="{175D1CEE-DAF3-EE65-D715-2F15648B264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b="-241"/>
          <a:stretch/>
        </p:blipFill>
        <p:spPr>
          <a:xfrm>
            <a:off x="457200" y="438150"/>
            <a:ext cx="1900238" cy="1866900"/>
          </a:xfrm>
        </p:spPr>
      </p:pic>
    </p:spTree>
    <p:extLst>
      <p:ext uri="{BB962C8B-B14F-4D97-AF65-F5344CB8AC3E}">
        <p14:creationId xmlns:p14="http://schemas.microsoft.com/office/powerpoint/2010/main" val="205116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p:txBody>
          <a:bodyPr/>
          <a:lstStyle/>
          <a:p>
            <a:endParaRPr lang="en-GB"/>
          </a:p>
        </p:txBody>
      </p:sp>
      <p:sp>
        <p:nvSpPr>
          <p:cNvPr id="8" name="Text Placeholder 7"/>
          <p:cNvSpPr>
            <a:spLocks noGrp="1"/>
          </p:cNvSpPr>
          <p:nvPr>
            <p:ph type="body" sz="quarter" idx="11"/>
          </p:nvPr>
        </p:nvSpPr>
        <p:spPr/>
        <p:txBody>
          <a:bodyPr/>
          <a:lstStyle/>
          <a:p>
            <a:r>
              <a:rPr lang="en-US" dirty="0"/>
              <a:t>Let’s </a:t>
            </a:r>
            <a:br>
              <a:rPr lang="en-US" dirty="0"/>
            </a:br>
            <a:r>
              <a:rPr lang="en-US" dirty="0"/>
              <a:t>connect</a:t>
            </a:r>
          </a:p>
        </p:txBody>
      </p:sp>
      <p:grpSp>
        <p:nvGrpSpPr>
          <p:cNvPr id="4" name="Group 3"/>
          <p:cNvGrpSpPr/>
          <p:nvPr/>
        </p:nvGrpSpPr>
        <p:grpSpPr>
          <a:xfrm>
            <a:off x="4350643" y="275726"/>
            <a:ext cx="2412123" cy="1379605"/>
            <a:chOff x="5846068" y="1140951"/>
            <a:chExt cx="2412123" cy="1379605"/>
          </a:xfrm>
        </p:grpSpPr>
        <p:sp>
          <p:nvSpPr>
            <p:cNvPr id="23" name="Round Single Corner Rectangle 22"/>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9" name="Round Single Corner Rectangle 28"/>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2" name="Group 1">
            <a:extLst>
              <a:ext uri="{FF2B5EF4-FFF2-40B4-BE49-F238E27FC236}">
                <a16:creationId xmlns:a16="http://schemas.microsoft.com/office/drawing/2014/main" id="{6D3BE682-3D54-2041-5B46-4339D2801FF6}"/>
              </a:ext>
            </a:extLst>
          </p:cNvPr>
          <p:cNvGrpSpPr/>
          <p:nvPr/>
        </p:nvGrpSpPr>
        <p:grpSpPr>
          <a:xfrm>
            <a:off x="4350643" y="1756184"/>
            <a:ext cx="2412123" cy="1379605"/>
            <a:chOff x="5846068" y="1140951"/>
            <a:chExt cx="2412123" cy="1379605"/>
          </a:xfrm>
        </p:grpSpPr>
        <p:sp>
          <p:nvSpPr>
            <p:cNvPr id="9" name="Round Single Corner Rectangle 8">
              <a:extLst>
                <a:ext uri="{FF2B5EF4-FFF2-40B4-BE49-F238E27FC236}">
                  <a16:creationId xmlns:a16="http://schemas.microsoft.com/office/drawing/2014/main" id="{97B65674-4D0F-0CA7-42A0-7C7DC10C8543}"/>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10" name="Round Single Corner Rectangle 9">
              <a:extLst>
                <a:ext uri="{FF2B5EF4-FFF2-40B4-BE49-F238E27FC236}">
                  <a16:creationId xmlns:a16="http://schemas.microsoft.com/office/drawing/2014/main" id="{4621E263-AB0D-B1D7-9D29-91154C079F97}"/>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11" name="Group 10">
            <a:extLst>
              <a:ext uri="{FF2B5EF4-FFF2-40B4-BE49-F238E27FC236}">
                <a16:creationId xmlns:a16="http://schemas.microsoft.com/office/drawing/2014/main" id="{07C92009-A82F-AB8E-54F4-1C759EF7B65B}"/>
              </a:ext>
            </a:extLst>
          </p:cNvPr>
          <p:cNvGrpSpPr/>
          <p:nvPr/>
        </p:nvGrpSpPr>
        <p:grpSpPr>
          <a:xfrm>
            <a:off x="4350643" y="3358561"/>
            <a:ext cx="2412123" cy="1379605"/>
            <a:chOff x="5846068" y="1140951"/>
            <a:chExt cx="2412123" cy="1379605"/>
          </a:xfrm>
        </p:grpSpPr>
        <p:sp>
          <p:nvSpPr>
            <p:cNvPr id="12" name="Round Single Corner Rectangle 11">
              <a:extLst>
                <a:ext uri="{FF2B5EF4-FFF2-40B4-BE49-F238E27FC236}">
                  <a16:creationId xmlns:a16="http://schemas.microsoft.com/office/drawing/2014/main" id="{0549479C-6264-1D16-ACF7-DA799C2DF63C}"/>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13" name="Round Single Corner Rectangle 12">
              <a:extLst>
                <a:ext uri="{FF2B5EF4-FFF2-40B4-BE49-F238E27FC236}">
                  <a16:creationId xmlns:a16="http://schemas.microsoft.com/office/drawing/2014/main" id="{63A06850-ECBC-8B56-078A-5C7C3459119C}"/>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14" name="Group 13">
            <a:extLst>
              <a:ext uri="{FF2B5EF4-FFF2-40B4-BE49-F238E27FC236}">
                <a16:creationId xmlns:a16="http://schemas.microsoft.com/office/drawing/2014/main" id="{70A1312F-C2D9-7F74-F521-BBAABCD95148}"/>
              </a:ext>
            </a:extLst>
          </p:cNvPr>
          <p:cNvGrpSpPr/>
          <p:nvPr/>
        </p:nvGrpSpPr>
        <p:grpSpPr>
          <a:xfrm>
            <a:off x="6527786" y="275726"/>
            <a:ext cx="2412123" cy="1379605"/>
            <a:chOff x="5846068" y="1140951"/>
            <a:chExt cx="2412123" cy="1379605"/>
          </a:xfrm>
        </p:grpSpPr>
        <p:sp>
          <p:nvSpPr>
            <p:cNvPr id="15" name="Round Single Corner Rectangle 14">
              <a:extLst>
                <a:ext uri="{FF2B5EF4-FFF2-40B4-BE49-F238E27FC236}">
                  <a16:creationId xmlns:a16="http://schemas.microsoft.com/office/drawing/2014/main" id="{12778D25-390C-6D6A-5C42-1B3C54D6EFAC}"/>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16" name="Round Single Corner Rectangle 15">
              <a:extLst>
                <a:ext uri="{FF2B5EF4-FFF2-40B4-BE49-F238E27FC236}">
                  <a16:creationId xmlns:a16="http://schemas.microsoft.com/office/drawing/2014/main" id="{93BE4220-DE1F-70B2-AA59-61D3A6BE2CAF}"/>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17" name="Group 16">
            <a:extLst>
              <a:ext uri="{FF2B5EF4-FFF2-40B4-BE49-F238E27FC236}">
                <a16:creationId xmlns:a16="http://schemas.microsoft.com/office/drawing/2014/main" id="{893A0C05-9CDE-60A0-E440-C966F3F47480}"/>
              </a:ext>
            </a:extLst>
          </p:cNvPr>
          <p:cNvGrpSpPr/>
          <p:nvPr/>
        </p:nvGrpSpPr>
        <p:grpSpPr>
          <a:xfrm>
            <a:off x="6527786" y="1756184"/>
            <a:ext cx="2412123" cy="1379605"/>
            <a:chOff x="5846068" y="1140951"/>
            <a:chExt cx="2412123" cy="1379605"/>
          </a:xfrm>
        </p:grpSpPr>
        <p:sp>
          <p:nvSpPr>
            <p:cNvPr id="18" name="Round Single Corner Rectangle 17">
              <a:extLst>
                <a:ext uri="{FF2B5EF4-FFF2-40B4-BE49-F238E27FC236}">
                  <a16:creationId xmlns:a16="http://schemas.microsoft.com/office/drawing/2014/main" id="{7387C962-61B5-C82F-C2A5-D54BDBB95B44}"/>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19" name="Round Single Corner Rectangle 18">
              <a:extLst>
                <a:ext uri="{FF2B5EF4-FFF2-40B4-BE49-F238E27FC236}">
                  <a16:creationId xmlns:a16="http://schemas.microsoft.com/office/drawing/2014/main" id="{2B6BFC57-E13A-C8B2-9220-7FB8DD9B4C70}"/>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20" name="Group 19">
            <a:extLst>
              <a:ext uri="{FF2B5EF4-FFF2-40B4-BE49-F238E27FC236}">
                <a16:creationId xmlns:a16="http://schemas.microsoft.com/office/drawing/2014/main" id="{C75A8B8B-9838-F279-C390-87AEA9B84756}"/>
              </a:ext>
            </a:extLst>
          </p:cNvPr>
          <p:cNvGrpSpPr/>
          <p:nvPr/>
        </p:nvGrpSpPr>
        <p:grpSpPr>
          <a:xfrm>
            <a:off x="6527786" y="3358561"/>
            <a:ext cx="2412123" cy="1379605"/>
            <a:chOff x="5846068" y="1140951"/>
            <a:chExt cx="2412123" cy="1379605"/>
          </a:xfrm>
        </p:grpSpPr>
        <p:sp>
          <p:nvSpPr>
            <p:cNvPr id="21" name="Round Single Corner Rectangle 20">
              <a:extLst>
                <a:ext uri="{FF2B5EF4-FFF2-40B4-BE49-F238E27FC236}">
                  <a16:creationId xmlns:a16="http://schemas.microsoft.com/office/drawing/2014/main" id="{8B9A0E27-EC98-0FA8-52C1-EFC88498F232}"/>
                </a:ext>
              </a:extLst>
            </p:cNvPr>
            <p:cNvSpPr/>
            <p:nvPr/>
          </p:nvSpPr>
          <p:spPr>
            <a:xfrm>
              <a:off x="5846068" y="1140951"/>
              <a:ext cx="2412123" cy="1379605"/>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tx1"/>
                  </a:solidFill>
                  <a:cs typeface="Arial" panose="020B0604020202020204" pitchFamily="34" charset="0"/>
                </a:rPr>
                <a:t>Firstname</a:t>
              </a:r>
              <a:r>
                <a:rPr lang="en-US" sz="1200" b="1" dirty="0">
                  <a:solidFill>
                    <a:schemeClr val="tx1"/>
                  </a:solidFill>
                  <a:cs typeface="Arial" panose="020B0604020202020204" pitchFamily="34" charset="0"/>
                </a:rPr>
                <a:t> </a:t>
              </a:r>
              <a:r>
                <a:rPr lang="en-US" sz="1200" b="1" dirty="0" err="1">
                  <a:solidFill>
                    <a:schemeClr val="tx1"/>
                  </a:solidFill>
                  <a:cs typeface="Arial" panose="020B0604020202020204" pitchFamily="34" charset="0"/>
                </a:rPr>
                <a:t>Lastname</a:t>
              </a:r>
              <a:endParaRPr lang="en-US" sz="1200" b="1" dirty="0">
                <a:solidFill>
                  <a:schemeClr val="tx1"/>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4" name="Round Single Corner Rectangle 23">
              <a:extLst>
                <a:ext uri="{FF2B5EF4-FFF2-40B4-BE49-F238E27FC236}">
                  <a16:creationId xmlns:a16="http://schemas.microsoft.com/office/drawing/2014/main" id="{5E2FA7F9-81C2-8AF5-6C26-D15E40AD5862}"/>
                </a:ext>
              </a:extLst>
            </p:cNvPr>
            <p:cNvSpPr/>
            <p:nvPr/>
          </p:nvSpPr>
          <p:spPr>
            <a:xfrm>
              <a:off x="5846068" y="1758453"/>
              <a:ext cx="2412123" cy="762103"/>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spTree>
    <p:extLst>
      <p:ext uri="{BB962C8B-B14F-4D97-AF65-F5344CB8AC3E}">
        <p14:creationId xmlns:p14="http://schemas.microsoft.com/office/powerpoint/2010/main" val="1381869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a:t>Let’s </a:t>
            </a:r>
            <a:br>
              <a:rPr lang="en-US"/>
            </a:br>
            <a:r>
              <a:rPr lang="en-US"/>
              <a:t>connect</a:t>
            </a:r>
            <a:endParaRPr lang="en-US" dirty="0"/>
          </a:p>
        </p:txBody>
      </p:sp>
      <p:sp>
        <p:nvSpPr>
          <p:cNvPr id="6" name="Text Placeholder 5"/>
          <p:cNvSpPr>
            <a:spLocks noGrp="1"/>
          </p:cNvSpPr>
          <p:nvPr>
            <p:ph type="body" sz="quarter" idx="4294967295"/>
          </p:nvPr>
        </p:nvSpPr>
        <p:spPr>
          <a:xfrm>
            <a:off x="464494" y="1488137"/>
            <a:ext cx="2274660" cy="3062171"/>
          </a:xfrm>
        </p:spPr>
        <p:txBody>
          <a:bodyPr/>
          <a:lstStyle/>
          <a:p>
            <a:endParaRPr lang="en-GB" dirty="0">
              <a:solidFill>
                <a:schemeClr val="tx1"/>
              </a:solidFill>
            </a:endParaRPr>
          </a:p>
        </p:txBody>
      </p:sp>
      <p:grpSp>
        <p:nvGrpSpPr>
          <p:cNvPr id="4" name="Group 3"/>
          <p:cNvGrpSpPr/>
          <p:nvPr/>
        </p:nvGrpSpPr>
        <p:grpSpPr>
          <a:xfrm>
            <a:off x="4572000" y="441223"/>
            <a:ext cx="4114800" cy="1285192"/>
            <a:chOff x="5884168" y="1644790"/>
            <a:chExt cx="2412123" cy="1285192"/>
          </a:xfrm>
          <a:solidFill>
            <a:schemeClr val="bg1">
              <a:alpha val="61000"/>
            </a:schemeClr>
          </a:solidFill>
        </p:grpSpPr>
        <p:sp>
          <p:nvSpPr>
            <p:cNvPr id="16" name="Round Single Corner Rectangle 15"/>
            <p:cNvSpPr/>
            <p:nvPr/>
          </p:nvSpPr>
          <p:spPr>
            <a:xfrm>
              <a:off x="5884168" y="1644790"/>
              <a:ext cx="2412123" cy="1285192"/>
            </a:xfrm>
            <a:prstGeom prst="round1Rect">
              <a:avLst>
                <a:gd name="adj" fmla="val 0"/>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accent3"/>
                  </a:solidFill>
                  <a:cs typeface="Arial" panose="020B0604020202020204" pitchFamily="34" charset="0"/>
                </a:rPr>
                <a:t>Firstname</a:t>
              </a:r>
              <a:r>
                <a:rPr lang="en-US" sz="1200" b="1" dirty="0">
                  <a:solidFill>
                    <a:schemeClr val="accent3"/>
                  </a:solidFill>
                  <a:cs typeface="Arial" panose="020B0604020202020204" pitchFamily="34" charset="0"/>
                </a:rPr>
                <a:t> </a:t>
              </a:r>
              <a:r>
                <a:rPr lang="en-US" sz="1200" b="1" dirty="0" err="1">
                  <a:solidFill>
                    <a:schemeClr val="accent3"/>
                  </a:solidFill>
                  <a:cs typeface="Arial" panose="020B0604020202020204" pitchFamily="34" charset="0"/>
                </a:rPr>
                <a:t>Lastname</a:t>
              </a:r>
              <a:endParaRPr lang="en-US" sz="1200" b="1" dirty="0">
                <a:solidFill>
                  <a:schemeClr val="accent3"/>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0" name="Round Single Corner Rectangle 19"/>
            <p:cNvSpPr/>
            <p:nvPr/>
          </p:nvSpPr>
          <p:spPr>
            <a:xfrm>
              <a:off x="5884168" y="2421232"/>
              <a:ext cx="2412123" cy="508750"/>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grpSp>
        <p:nvGrpSpPr>
          <p:cNvPr id="13" name="Group 12"/>
          <p:cNvGrpSpPr/>
          <p:nvPr/>
        </p:nvGrpSpPr>
        <p:grpSpPr>
          <a:xfrm>
            <a:off x="4572000" y="1853169"/>
            <a:ext cx="4114800" cy="1285192"/>
            <a:chOff x="5884168" y="1644790"/>
            <a:chExt cx="2412123" cy="1285192"/>
          </a:xfrm>
        </p:grpSpPr>
        <p:sp>
          <p:nvSpPr>
            <p:cNvPr id="21" name="Round Single Corner Rectangle 20"/>
            <p:cNvSpPr/>
            <p:nvPr/>
          </p:nvSpPr>
          <p:spPr>
            <a:xfrm>
              <a:off x="5884168" y="1644790"/>
              <a:ext cx="2412123" cy="1285192"/>
            </a:xfrm>
            <a:prstGeom prst="round1Rect">
              <a:avLst>
                <a:gd name="adj" fmla="val 0"/>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accent3"/>
                  </a:solidFill>
                  <a:cs typeface="Arial" panose="020B0604020202020204" pitchFamily="34" charset="0"/>
                </a:rPr>
                <a:t>Firstname</a:t>
              </a:r>
              <a:r>
                <a:rPr lang="en-US" sz="1200" b="1" dirty="0">
                  <a:solidFill>
                    <a:schemeClr val="accent3"/>
                  </a:solidFill>
                  <a:cs typeface="Arial" panose="020B0604020202020204" pitchFamily="34" charset="0"/>
                </a:rPr>
                <a:t> </a:t>
              </a:r>
              <a:r>
                <a:rPr lang="en-US" sz="1200" b="1" dirty="0" err="1">
                  <a:solidFill>
                    <a:schemeClr val="accent3"/>
                  </a:solidFill>
                  <a:cs typeface="Arial" panose="020B0604020202020204" pitchFamily="34" charset="0"/>
                </a:rPr>
                <a:t>Lastname</a:t>
              </a:r>
              <a:endParaRPr lang="en-US" sz="1200" b="1" dirty="0">
                <a:solidFill>
                  <a:schemeClr val="accent3"/>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2" name="Round Single Corner Rectangle 21"/>
            <p:cNvSpPr/>
            <p:nvPr/>
          </p:nvSpPr>
          <p:spPr>
            <a:xfrm>
              <a:off x="5884168" y="2421232"/>
              <a:ext cx="2412123" cy="508750"/>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grpSp>
      <p:sp>
        <p:nvSpPr>
          <p:cNvPr id="24" name="Round Single Corner Rectangle 23"/>
          <p:cNvSpPr/>
          <p:nvPr/>
        </p:nvSpPr>
        <p:spPr>
          <a:xfrm>
            <a:off x="4572000" y="3265116"/>
            <a:ext cx="4114800" cy="1285192"/>
          </a:xfrm>
          <a:prstGeom prst="round1Rect">
            <a:avLst>
              <a:gd name="adj" fmla="val 0"/>
            </a:avLst>
          </a:prstGeom>
          <a:solidFill>
            <a:schemeClr val="bg1"/>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228600" rIns="137160" bIns="274320" numCol="1" spcCol="0" rtlCol="0" fromWordArt="0" anchor="t" anchorCtr="0" forceAA="0" compatLnSpc="1">
            <a:prstTxWarp prst="textNoShape">
              <a:avLst/>
            </a:prstTxWarp>
            <a:noAutofit/>
          </a:bodyPr>
          <a:lstStyle/>
          <a:p>
            <a:pPr>
              <a:lnSpc>
                <a:spcPts val="1600"/>
              </a:lnSpc>
              <a:spcBef>
                <a:spcPct val="0"/>
              </a:spcBef>
              <a:buClr>
                <a:srgbClr val="00B7E6"/>
              </a:buClr>
              <a:buSzPct val="110000"/>
              <a:tabLst>
                <a:tab pos="2006600" algn="l"/>
              </a:tabLst>
            </a:pPr>
            <a:r>
              <a:rPr lang="en-US" sz="1200" b="1" dirty="0" err="1">
                <a:solidFill>
                  <a:schemeClr val="accent3"/>
                </a:solidFill>
                <a:cs typeface="Arial" panose="020B0604020202020204" pitchFamily="34" charset="0"/>
              </a:rPr>
              <a:t>Firstname</a:t>
            </a:r>
            <a:r>
              <a:rPr lang="en-US" sz="1200" b="1" dirty="0">
                <a:solidFill>
                  <a:schemeClr val="accent3"/>
                </a:solidFill>
                <a:cs typeface="Arial" panose="020B0604020202020204" pitchFamily="34" charset="0"/>
              </a:rPr>
              <a:t> </a:t>
            </a:r>
            <a:r>
              <a:rPr lang="en-US" sz="1200" b="1" dirty="0" err="1">
                <a:solidFill>
                  <a:schemeClr val="accent3"/>
                </a:solidFill>
                <a:cs typeface="Arial" panose="020B0604020202020204" pitchFamily="34" charset="0"/>
              </a:rPr>
              <a:t>Lastname</a:t>
            </a:r>
            <a:endParaRPr lang="en-US" sz="1200" b="1" dirty="0">
              <a:solidFill>
                <a:schemeClr val="accent3"/>
              </a:solidFill>
              <a:cs typeface="Arial" panose="020B0604020202020204" pitchFamily="34" charset="0"/>
            </a:endParaRPr>
          </a:p>
          <a:p>
            <a:pPr>
              <a:lnSpc>
                <a:spcPct val="90000"/>
              </a:lnSpc>
              <a:spcBef>
                <a:spcPts val="300"/>
              </a:spcBef>
            </a:pPr>
            <a:r>
              <a:rPr lang="en-US" sz="900" dirty="0">
                <a:solidFill>
                  <a:schemeClr val="accent1"/>
                </a:solidFill>
                <a:latin typeface="+mj-lt"/>
              </a:rPr>
              <a:t>Role / Title</a:t>
            </a:r>
          </a:p>
        </p:txBody>
      </p:sp>
      <p:sp>
        <p:nvSpPr>
          <p:cNvPr id="25" name="Round Single Corner Rectangle 24"/>
          <p:cNvSpPr/>
          <p:nvPr/>
        </p:nvSpPr>
        <p:spPr>
          <a:xfrm>
            <a:off x="4572000" y="4041558"/>
            <a:ext cx="4114800" cy="508750"/>
          </a:xfrm>
          <a:prstGeom prst="round1Rect">
            <a:avLst>
              <a:gd name="adj" fmla="val 0"/>
            </a:avLst>
          </a:prstGeom>
          <a:no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8600" tIns="0" rIns="137160" bIns="137160" numCol="1" spcCol="0" rtlCol="0" fromWordArt="0" anchor="b" anchorCtr="0" forceAA="0" compatLnSpc="1">
            <a:prstTxWarp prst="textNoShape">
              <a:avLst/>
            </a:prstTxWarp>
            <a:noAutofit/>
          </a:bodyPr>
          <a:lstStyle/>
          <a:p>
            <a:pPr>
              <a:lnSpc>
                <a:spcPct val="90000"/>
              </a:lnSpc>
              <a:spcBef>
                <a:spcPts val="300"/>
              </a:spcBef>
            </a:pPr>
            <a:endParaRPr lang="en-US" sz="800" spc="50" dirty="0">
              <a:solidFill>
                <a:schemeClr val="tx1"/>
              </a:solidFill>
              <a:latin typeface="+mj-lt"/>
            </a:endParaRPr>
          </a:p>
          <a:p>
            <a:pPr>
              <a:lnSpc>
                <a:spcPct val="90000"/>
              </a:lnSpc>
              <a:spcBef>
                <a:spcPts val="300"/>
              </a:spcBef>
            </a:pPr>
            <a:r>
              <a:rPr lang="en-US" sz="800" b="1" spc="50" dirty="0">
                <a:solidFill>
                  <a:schemeClr val="tx1"/>
                </a:solidFill>
              </a:rPr>
              <a:t>c</a:t>
            </a:r>
            <a:r>
              <a:rPr lang="en-US" sz="800" spc="50" dirty="0">
                <a:solidFill>
                  <a:schemeClr val="tx1"/>
                </a:solidFill>
              </a:rPr>
              <a:t> XXX-XXX-XXX</a:t>
            </a:r>
          </a:p>
          <a:p>
            <a:pPr>
              <a:lnSpc>
                <a:spcPct val="90000"/>
              </a:lnSpc>
              <a:spcBef>
                <a:spcPts val="300"/>
              </a:spcBef>
            </a:pPr>
            <a:r>
              <a:rPr lang="en-US" sz="800" b="1" spc="50" dirty="0">
                <a:solidFill>
                  <a:schemeClr val="tx1"/>
                </a:solidFill>
              </a:rPr>
              <a:t>t</a:t>
            </a:r>
            <a:r>
              <a:rPr lang="en-US" sz="800" spc="50" dirty="0">
                <a:solidFill>
                  <a:schemeClr val="tx1"/>
                </a:solidFill>
              </a:rPr>
              <a:t>  XXX-XXX-XXX</a:t>
            </a:r>
          </a:p>
          <a:p>
            <a:pPr>
              <a:lnSpc>
                <a:spcPct val="90000"/>
              </a:lnSpc>
              <a:spcBef>
                <a:spcPts val="300"/>
              </a:spcBef>
            </a:pPr>
            <a:r>
              <a:rPr lang="en-US" sz="800" b="1" spc="50" dirty="0">
                <a:solidFill>
                  <a:schemeClr val="tx1"/>
                </a:solidFill>
              </a:rPr>
              <a:t>e</a:t>
            </a:r>
            <a:r>
              <a:rPr lang="en-US" sz="800" spc="50" dirty="0">
                <a:solidFill>
                  <a:schemeClr val="tx1"/>
                </a:solidFill>
              </a:rPr>
              <a:t> </a:t>
            </a:r>
            <a:r>
              <a:rPr lang="en-US" sz="800" spc="50" dirty="0" err="1">
                <a:solidFill>
                  <a:schemeClr val="tx1"/>
                </a:solidFill>
              </a:rPr>
              <a:t>xxxxxxxx@incose.org</a:t>
            </a:r>
            <a:endParaRPr lang="en-US" sz="800" spc="50" dirty="0">
              <a:solidFill>
                <a:schemeClr val="tx1"/>
              </a:solidFill>
            </a:endParaRPr>
          </a:p>
        </p:txBody>
      </p:sp>
    </p:spTree>
    <p:extLst>
      <p:ext uri="{BB962C8B-B14F-4D97-AF65-F5344CB8AC3E}">
        <p14:creationId xmlns:p14="http://schemas.microsoft.com/office/powerpoint/2010/main" val="2223005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 Placeholder 102"/>
          <p:cNvSpPr>
            <a:spLocks noGrp="1"/>
          </p:cNvSpPr>
          <p:nvPr>
            <p:ph type="body" sz="quarter" idx="28"/>
          </p:nvPr>
        </p:nvSpPr>
        <p:spPr>
          <a:xfrm>
            <a:off x="4572002" y="1352141"/>
            <a:ext cx="760050" cy="258532"/>
          </a:xfrm>
        </p:spPr>
        <p:txBody>
          <a:bodyPr/>
          <a:lstStyle/>
          <a:p>
            <a:r>
              <a:rPr lang="en-US" dirty="0"/>
              <a:t>Lorem </a:t>
            </a:r>
            <a:r>
              <a:rPr lang="en-US" dirty="0" err="1"/>
              <a:t>ispum</a:t>
            </a:r>
            <a:endParaRPr lang="en-US" dirty="0"/>
          </a:p>
        </p:txBody>
      </p:sp>
      <p:sp>
        <p:nvSpPr>
          <p:cNvPr id="104" name="Text Placeholder 103"/>
          <p:cNvSpPr>
            <a:spLocks noGrp="1"/>
          </p:cNvSpPr>
          <p:nvPr>
            <p:ph type="body" sz="quarter" idx="29"/>
          </p:nvPr>
        </p:nvSpPr>
        <p:spPr>
          <a:xfrm>
            <a:off x="5961059" y="920777"/>
            <a:ext cx="1118877" cy="376238"/>
          </a:xfrm>
        </p:spPr>
        <p:txBody>
          <a:bodyPr/>
          <a:lstStyle/>
          <a:p>
            <a:r>
              <a:rPr lang="en-US"/>
              <a:t>30%</a:t>
            </a:r>
            <a:endParaRPr lang="en-GB"/>
          </a:p>
        </p:txBody>
      </p:sp>
      <p:sp>
        <p:nvSpPr>
          <p:cNvPr id="105" name="Text Placeholder 104"/>
          <p:cNvSpPr>
            <a:spLocks noGrp="1"/>
          </p:cNvSpPr>
          <p:nvPr>
            <p:ph type="body" sz="quarter" idx="30"/>
          </p:nvPr>
        </p:nvSpPr>
        <p:spPr>
          <a:xfrm>
            <a:off x="5961059" y="1352141"/>
            <a:ext cx="909803" cy="258532"/>
          </a:xfrm>
        </p:spPr>
        <p:txBody>
          <a:bodyPr/>
          <a:lstStyle/>
          <a:p>
            <a:r>
              <a:rPr lang="en-US" dirty="0"/>
              <a:t>Lorem </a:t>
            </a:r>
            <a:r>
              <a:rPr lang="en-US" dirty="0" err="1"/>
              <a:t>Ispum</a:t>
            </a:r>
            <a:endParaRPr lang="en-GB" dirty="0"/>
          </a:p>
        </p:txBody>
      </p:sp>
      <p:sp>
        <p:nvSpPr>
          <p:cNvPr id="106" name="Text Placeholder 105"/>
          <p:cNvSpPr>
            <a:spLocks noGrp="1"/>
          </p:cNvSpPr>
          <p:nvPr>
            <p:ph type="body" sz="quarter" idx="31"/>
          </p:nvPr>
        </p:nvSpPr>
        <p:spPr>
          <a:xfrm>
            <a:off x="7350117" y="920777"/>
            <a:ext cx="1118877" cy="376238"/>
          </a:xfrm>
        </p:spPr>
        <p:txBody>
          <a:bodyPr/>
          <a:lstStyle/>
          <a:p>
            <a:r>
              <a:rPr lang="en-US"/>
              <a:t>2X</a:t>
            </a:r>
            <a:endParaRPr lang="en-GB"/>
          </a:p>
        </p:txBody>
      </p:sp>
      <p:sp>
        <p:nvSpPr>
          <p:cNvPr id="107" name="Text Placeholder 106"/>
          <p:cNvSpPr>
            <a:spLocks noGrp="1"/>
          </p:cNvSpPr>
          <p:nvPr>
            <p:ph type="body" sz="quarter" idx="32"/>
          </p:nvPr>
        </p:nvSpPr>
        <p:spPr>
          <a:xfrm>
            <a:off x="7350117" y="1352141"/>
            <a:ext cx="933271" cy="258532"/>
          </a:xfrm>
        </p:spPr>
        <p:txBody>
          <a:bodyPr/>
          <a:lstStyle/>
          <a:p>
            <a:r>
              <a:rPr lang="en-US" dirty="0"/>
              <a:t>Lorem </a:t>
            </a:r>
            <a:r>
              <a:rPr lang="en-US" dirty="0" err="1"/>
              <a:t>ispum</a:t>
            </a:r>
            <a:endParaRPr lang="en-US" dirty="0"/>
          </a:p>
          <a:p>
            <a:endParaRPr lang="en-GB" dirty="0"/>
          </a:p>
        </p:txBody>
      </p:sp>
      <p:sp>
        <p:nvSpPr>
          <p:cNvPr id="102" name="Text Placeholder 101"/>
          <p:cNvSpPr>
            <a:spLocks noGrp="1"/>
          </p:cNvSpPr>
          <p:nvPr>
            <p:ph type="body" sz="quarter" idx="27"/>
          </p:nvPr>
        </p:nvSpPr>
        <p:spPr>
          <a:xfrm>
            <a:off x="4572001" y="920777"/>
            <a:ext cx="1118877" cy="376238"/>
          </a:xfrm>
        </p:spPr>
        <p:txBody>
          <a:bodyPr/>
          <a:lstStyle/>
          <a:p>
            <a:r>
              <a:rPr lang="en-US"/>
              <a:t>$1M</a:t>
            </a:r>
            <a:endParaRPr lang="en-GB"/>
          </a:p>
        </p:txBody>
      </p:sp>
      <p:sp>
        <p:nvSpPr>
          <p:cNvPr id="125" name="Text Placeholder 124"/>
          <p:cNvSpPr>
            <a:spLocks noGrp="1"/>
          </p:cNvSpPr>
          <p:nvPr>
            <p:ph type="body" sz="quarter" idx="26"/>
          </p:nvPr>
        </p:nvSpPr>
        <p:spPr/>
        <p:txBody>
          <a:bodyPr/>
          <a:lstStyle/>
          <a:p>
            <a:r>
              <a:rPr lang="en-US" dirty="0"/>
              <a:t>Contact: Awesome Engineer</a:t>
            </a:r>
          </a:p>
        </p:txBody>
      </p:sp>
      <p:sp>
        <p:nvSpPr>
          <p:cNvPr id="79" name="Text Placeholder 78"/>
          <p:cNvSpPr>
            <a:spLocks noGrp="1"/>
          </p:cNvSpPr>
          <p:nvPr>
            <p:ph type="body" sz="quarter" idx="34"/>
          </p:nvPr>
        </p:nvSpPr>
        <p:spPr>
          <a:xfrm>
            <a:off x="4572000" y="2308722"/>
            <a:ext cx="2213113" cy="519096"/>
          </a:xfrm>
        </p:spPr>
        <p:txBody>
          <a:bodyPr/>
          <a:lstStyle/>
          <a:p>
            <a:r>
              <a:rPr lang="en-US" dirty="0"/>
              <a:t>Brief description of project here</a:t>
            </a:r>
          </a:p>
        </p:txBody>
      </p:sp>
      <p:sp>
        <p:nvSpPr>
          <p:cNvPr id="80" name="Text Placeholder 79"/>
          <p:cNvSpPr>
            <a:spLocks noGrp="1"/>
          </p:cNvSpPr>
          <p:nvPr>
            <p:ph type="body" sz="quarter" idx="35"/>
          </p:nvPr>
        </p:nvSpPr>
        <p:spPr>
          <a:xfrm>
            <a:off x="4572000" y="2099150"/>
            <a:ext cx="2349182" cy="202076"/>
          </a:xfrm>
        </p:spPr>
        <p:txBody>
          <a:bodyPr/>
          <a:lstStyle/>
          <a:p>
            <a:r>
              <a:rPr lang="en-US" dirty="0"/>
              <a:t>Subhead</a:t>
            </a:r>
            <a:endParaRPr lang="en-GB" dirty="0"/>
          </a:p>
        </p:txBody>
      </p:sp>
      <p:sp>
        <p:nvSpPr>
          <p:cNvPr id="108" name="Text Placeholder 107"/>
          <p:cNvSpPr>
            <a:spLocks noGrp="1"/>
          </p:cNvSpPr>
          <p:nvPr>
            <p:ph type="body" sz="quarter" idx="36"/>
          </p:nvPr>
        </p:nvSpPr>
        <p:spPr>
          <a:xfrm>
            <a:off x="7350117" y="2301925"/>
            <a:ext cx="1118877" cy="258532"/>
          </a:xfrm>
        </p:spPr>
        <p:txBody>
          <a:bodyPr/>
          <a:lstStyle/>
          <a:p>
            <a:r>
              <a:rPr lang="en-US" dirty="0"/>
              <a:t>Ex: Aerospace</a:t>
            </a:r>
            <a:endParaRPr lang="en-GB" dirty="0"/>
          </a:p>
        </p:txBody>
      </p:sp>
      <p:sp>
        <p:nvSpPr>
          <p:cNvPr id="82" name="Text Placeholder 81"/>
          <p:cNvSpPr>
            <a:spLocks noGrp="1"/>
          </p:cNvSpPr>
          <p:nvPr>
            <p:ph type="body" sz="quarter" idx="37"/>
          </p:nvPr>
        </p:nvSpPr>
        <p:spPr>
          <a:xfrm>
            <a:off x="7350117" y="2092353"/>
            <a:ext cx="1118877" cy="202076"/>
          </a:xfrm>
        </p:spPr>
        <p:txBody>
          <a:bodyPr/>
          <a:lstStyle/>
          <a:p>
            <a:r>
              <a:rPr lang="en-US" dirty="0"/>
              <a:t>Subhead</a:t>
            </a:r>
            <a:endParaRPr lang="en-GB" dirty="0"/>
          </a:p>
        </p:txBody>
      </p:sp>
      <p:sp>
        <p:nvSpPr>
          <p:cNvPr id="109" name="Text Placeholder 108"/>
          <p:cNvSpPr>
            <a:spLocks noGrp="1"/>
          </p:cNvSpPr>
          <p:nvPr>
            <p:ph type="body" sz="quarter" idx="38"/>
          </p:nvPr>
        </p:nvSpPr>
        <p:spPr>
          <a:xfrm>
            <a:off x="4572000" y="3428056"/>
            <a:ext cx="3326296" cy="812189"/>
          </a:xfrm>
        </p:spPr>
        <p:txBody>
          <a:bodyPr numCol="2"/>
          <a:lstStyle/>
          <a:p>
            <a:r>
              <a:rPr lang="en-US" dirty="0"/>
              <a:t>List terms here</a:t>
            </a:r>
          </a:p>
        </p:txBody>
      </p:sp>
      <p:sp>
        <p:nvSpPr>
          <p:cNvPr id="84" name="Text Placeholder 83"/>
          <p:cNvSpPr>
            <a:spLocks noGrp="1"/>
          </p:cNvSpPr>
          <p:nvPr>
            <p:ph type="body" sz="quarter" idx="39"/>
          </p:nvPr>
        </p:nvSpPr>
        <p:spPr>
          <a:xfrm>
            <a:off x="4572000" y="3218485"/>
            <a:ext cx="2349182" cy="202076"/>
          </a:xfrm>
        </p:spPr>
        <p:txBody>
          <a:bodyPr/>
          <a:lstStyle/>
          <a:p>
            <a:r>
              <a:rPr lang="en-US" dirty="0"/>
              <a:t>Subhead</a:t>
            </a:r>
            <a:endParaRPr lang="en-GB" dirty="0"/>
          </a:p>
        </p:txBody>
      </p:sp>
      <p:sp>
        <p:nvSpPr>
          <p:cNvPr id="126" name="Text Placeholder 125"/>
          <p:cNvSpPr>
            <a:spLocks noGrp="1"/>
          </p:cNvSpPr>
          <p:nvPr>
            <p:ph type="body" sz="quarter" idx="40"/>
          </p:nvPr>
        </p:nvSpPr>
        <p:spPr>
          <a:xfrm>
            <a:off x="7350117" y="2913716"/>
            <a:ext cx="1118877" cy="258532"/>
          </a:xfrm>
        </p:spPr>
        <p:txBody>
          <a:bodyPr/>
          <a:lstStyle/>
          <a:p>
            <a:r>
              <a:rPr lang="en-US" dirty="0"/>
              <a:t>Ex: Scientific</a:t>
            </a:r>
            <a:endParaRPr lang="en-GB" dirty="0"/>
          </a:p>
        </p:txBody>
      </p:sp>
      <p:sp>
        <p:nvSpPr>
          <p:cNvPr id="127" name="Text Placeholder 126"/>
          <p:cNvSpPr>
            <a:spLocks noGrp="1"/>
          </p:cNvSpPr>
          <p:nvPr>
            <p:ph type="body" sz="quarter" idx="41"/>
          </p:nvPr>
        </p:nvSpPr>
        <p:spPr>
          <a:xfrm>
            <a:off x="7350117" y="2704144"/>
            <a:ext cx="1118877" cy="202076"/>
          </a:xfrm>
        </p:spPr>
        <p:txBody>
          <a:bodyPr/>
          <a:lstStyle/>
          <a:p>
            <a:r>
              <a:rPr lang="en-US" dirty="0"/>
              <a:t>Subhead</a:t>
            </a:r>
            <a:endParaRPr lang="en-GB" dirty="0"/>
          </a:p>
        </p:txBody>
      </p:sp>
      <p:sp>
        <p:nvSpPr>
          <p:cNvPr id="53" name="Text Placeholder 52"/>
          <p:cNvSpPr>
            <a:spLocks noGrp="1"/>
          </p:cNvSpPr>
          <p:nvPr>
            <p:ph type="body" sz="quarter" idx="33"/>
          </p:nvPr>
        </p:nvSpPr>
        <p:spPr>
          <a:xfrm>
            <a:off x="464494" y="1738594"/>
            <a:ext cx="3186756" cy="1704412"/>
          </a:xfrm>
        </p:spPr>
        <p:txBody>
          <a:bodyPr/>
          <a:lstStyle/>
          <a:p>
            <a:r>
              <a:rPr lang="en-US" dirty="0">
                <a:solidFill>
                  <a:schemeClr val="tx1"/>
                </a:solidFill>
              </a:rPr>
              <a:t>Use this space to provide a concise overview of the project. Summarize what you did and why it was so impactful. </a:t>
            </a:r>
          </a:p>
        </p:txBody>
      </p:sp>
      <p:sp>
        <p:nvSpPr>
          <p:cNvPr id="78" name="Text Placeholder 77"/>
          <p:cNvSpPr>
            <a:spLocks noGrp="1"/>
          </p:cNvSpPr>
          <p:nvPr>
            <p:ph type="body" sz="quarter" idx="11"/>
          </p:nvPr>
        </p:nvSpPr>
        <p:spPr>
          <a:xfrm>
            <a:off x="464493" y="438150"/>
            <a:ext cx="3837326" cy="1257300"/>
          </a:xfrm>
        </p:spPr>
        <p:txBody>
          <a:bodyPr/>
          <a:lstStyle/>
          <a:p>
            <a:r>
              <a:rPr lang="en-US" dirty="0">
                <a:solidFill>
                  <a:schemeClr val="accent1"/>
                </a:solidFill>
              </a:rPr>
              <a:t>Compelling headline that makes people want to read more </a:t>
            </a:r>
          </a:p>
        </p:txBody>
      </p:sp>
      <p:sp>
        <p:nvSpPr>
          <p:cNvPr id="2" name="Rectangle 1"/>
          <p:cNvSpPr/>
          <p:nvPr/>
        </p:nvSpPr>
        <p:spPr>
          <a:xfrm>
            <a:off x="4572000" y="681990"/>
            <a:ext cx="4114800" cy="80963"/>
          </a:xfrm>
          <a:prstGeom prst="rect">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a:solidFill>
                <a:srgbClr val="EDBD97"/>
              </a:soli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24925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916" y="754040"/>
            <a:ext cx="4401205" cy="889000"/>
          </a:xfrm>
        </p:spPr>
        <p:txBody>
          <a:bodyPr/>
          <a:lstStyle/>
          <a:p>
            <a:r>
              <a:rPr lang="en-US" spc="0" dirty="0">
                <a:solidFill>
                  <a:schemeClr val="accent1"/>
                </a:solidFill>
              </a:rPr>
              <a:t>Here’s another </a:t>
            </a:r>
            <a:br>
              <a:rPr lang="en-US" spc="0" dirty="0">
                <a:solidFill>
                  <a:schemeClr val="accent1"/>
                </a:solidFill>
              </a:rPr>
            </a:br>
            <a:r>
              <a:rPr lang="en-US" spc="0" dirty="0">
                <a:solidFill>
                  <a:schemeClr val="accent1"/>
                </a:solidFill>
              </a:rPr>
              <a:t>section divider</a:t>
            </a:r>
          </a:p>
        </p:txBody>
      </p:sp>
      <p:sp>
        <p:nvSpPr>
          <p:cNvPr id="3" name="Text Placeholder 2"/>
          <p:cNvSpPr>
            <a:spLocks noGrp="1"/>
          </p:cNvSpPr>
          <p:nvPr>
            <p:ph type="body" sz="quarter" idx="16"/>
          </p:nvPr>
        </p:nvSpPr>
        <p:spPr>
          <a:xfrm>
            <a:off x="461010" y="1736534"/>
            <a:ext cx="2516233" cy="671512"/>
          </a:xfrm>
        </p:spPr>
        <p:txBody>
          <a:bodyPr/>
          <a:lstStyle/>
          <a:p>
            <a:r>
              <a:rPr lang="en-US" dirty="0">
                <a:solidFill>
                  <a:schemeClr val="tx1"/>
                </a:solidFill>
              </a:rPr>
              <a:t>You can also use this for a title slide. </a:t>
            </a:r>
          </a:p>
        </p:txBody>
      </p:sp>
      <p:sp>
        <p:nvSpPr>
          <p:cNvPr id="5" name="Rectangle 4">
            <a:hlinkClick r:id="rId3"/>
          </p:cNvPr>
          <p:cNvSpPr/>
          <p:nvPr/>
        </p:nvSpPr>
        <p:spPr>
          <a:xfrm>
            <a:off x="3950473" y="2915728"/>
            <a:ext cx="908649"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2" name="Text Placeholder 1"/>
          <p:cNvSpPr>
            <a:spLocks noGrp="1"/>
          </p:cNvSpPr>
          <p:nvPr>
            <p:ph type="body" sz="quarter" idx="17"/>
          </p:nvPr>
        </p:nvSpPr>
        <p:spPr/>
        <p:txBody>
          <a:bodyPr/>
          <a:lstStyle/>
          <a:p>
            <a:endParaRPr lang="en-GB" dirty="0"/>
          </a:p>
        </p:txBody>
      </p:sp>
      <p:sp>
        <p:nvSpPr>
          <p:cNvPr id="4" name="TextBox 3">
            <a:extLst>
              <a:ext uri="{FF2B5EF4-FFF2-40B4-BE49-F238E27FC236}">
                <a16:creationId xmlns:a16="http://schemas.microsoft.com/office/drawing/2014/main" id="{B855F3C5-2E83-3E49-A5AA-9F30B51285FA}"/>
              </a:ext>
            </a:extLst>
          </p:cNvPr>
          <p:cNvSpPr txBox="1"/>
          <p:nvPr/>
        </p:nvSpPr>
        <p:spPr>
          <a:xfrm>
            <a:off x="7499758" y="1132514"/>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F87EC16-B1D7-804A-A87B-C1EE011FE95B}"/>
              </a:ext>
            </a:extLst>
          </p:cNvPr>
          <p:cNvSpPr txBox="1"/>
          <p:nvPr/>
        </p:nvSpPr>
        <p:spPr>
          <a:xfrm>
            <a:off x="8590327" y="570451"/>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619153-C1E5-F2EE-5AE2-82763E2933E5}"/>
              </a:ext>
            </a:extLst>
          </p:cNvPr>
          <p:cNvSpPr txBox="1"/>
          <p:nvPr/>
        </p:nvSpPr>
        <p:spPr>
          <a:xfrm>
            <a:off x="8817429" y="182880"/>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68FDD2-1F67-3D60-8BCD-69D45F521C25}"/>
              </a:ext>
            </a:extLst>
          </p:cNvPr>
          <p:cNvSpPr txBox="1"/>
          <p:nvPr/>
        </p:nvSpPr>
        <p:spPr>
          <a:xfrm>
            <a:off x="8765177" y="339634"/>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269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90514" y="763771"/>
            <a:ext cx="2133600" cy="286232"/>
          </a:xfrm>
          <a:prstGeom prst="rect">
            <a:avLst/>
          </a:prstGeom>
          <a:noFill/>
        </p:spPr>
        <p:txBody>
          <a:bodyPr wrap="square"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Subhead</a:t>
            </a:r>
          </a:p>
        </p:txBody>
      </p:sp>
      <p:sp>
        <p:nvSpPr>
          <p:cNvPr id="21" name="TextBox 20"/>
          <p:cNvSpPr txBox="1"/>
          <p:nvPr/>
        </p:nvSpPr>
        <p:spPr>
          <a:xfrm>
            <a:off x="390513" y="1044753"/>
            <a:ext cx="2577353" cy="2945437"/>
          </a:xfrm>
          <a:prstGeom prst="rect">
            <a:avLst/>
          </a:prstGeom>
          <a:noFill/>
        </p:spPr>
        <p:txBody>
          <a:bodyPr wrap="square" rtlCol="0">
            <a:noAutofit/>
          </a:bodyPr>
          <a:lstStyle/>
          <a:p>
            <a:pPr algn="l"/>
            <a:r>
              <a:rPr lang="en-US" sz="1000" b="0" i="0" u="none" strike="noStrike" dirty="0">
                <a:solidFill>
                  <a:srgbClr val="000000"/>
                </a:solidFill>
                <a:effectLst/>
                <a:latin typeface="Arial" panose="020B0604020202020204" pitchFamily="34" charset="0"/>
                <a:cs typeface="Arial" panose="020B0604020202020204" pitchFamily="34" charset="0"/>
              </a:rPr>
              <a:t>Lorem ipsum dolor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consectetur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adipiscing</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elit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ex, vel semper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vel. Cras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cursus ante id </a:t>
            </a:r>
            <a:r>
              <a:rPr lang="en-US" sz="1000" b="0" i="0" u="none" strike="noStrike" dirty="0" err="1">
                <a:solidFill>
                  <a:srgbClr val="000000"/>
                </a:solidFill>
                <a:effectLst/>
                <a:latin typeface="Arial" panose="020B0604020202020204" pitchFamily="34" charset="0"/>
                <a:cs typeface="Arial" panose="020B0604020202020204" pitchFamily="34" charset="0"/>
              </a:rPr>
              <a:t>varius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Curabitur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velit</a:t>
            </a:r>
            <a:r>
              <a:rPr lang="en-US" sz="1000" b="0" i="0" u="none" strike="noStrike" dirty="0">
                <a:solidFill>
                  <a:srgbClr val="000000"/>
                </a:solidFill>
                <a:effectLst/>
                <a:latin typeface="Arial" panose="020B0604020202020204" pitchFamily="34" charset="0"/>
                <a:cs typeface="Arial" panose="020B0604020202020204" pitchFamily="34" charset="0"/>
              </a:rPr>
              <a:t> at </a:t>
            </a:r>
            <a:r>
              <a:rPr lang="en-US" sz="1000" b="0" i="0" u="none" strike="noStrike" dirty="0" err="1">
                <a:solidFill>
                  <a:srgbClr val="000000"/>
                </a:solidFill>
                <a:effectLst/>
                <a:latin typeface="Arial" panose="020B0604020202020204" pitchFamily="34" charset="0"/>
                <a:cs typeface="Arial" panose="020B0604020202020204" pitchFamily="34" charset="0"/>
              </a:rPr>
              <a:t>sodales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posuere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neque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felis</a:t>
            </a:r>
            <a:r>
              <a:rPr lang="en-US" sz="1000" b="0" i="0" u="none" strike="noStrike" dirty="0">
                <a:solidFill>
                  <a:srgbClr val="000000"/>
                </a:solidFill>
                <a:effectLst/>
                <a:latin typeface="Arial" panose="020B0604020202020204" pitchFamily="34" charset="0"/>
                <a:cs typeface="Arial" panose="020B0604020202020204" pitchFamily="34" charset="0"/>
              </a:rPr>
              <a:t> ante id magna.</a:t>
            </a:r>
          </a:p>
          <a:p>
            <a:pPr algn="l"/>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Ut </a:t>
            </a:r>
            <a:r>
              <a:rPr lang="en-US" sz="1000" b="0" i="0" u="none" strike="noStrike" dirty="0" err="1">
                <a:solidFill>
                  <a:srgbClr val="000000"/>
                </a:solidFill>
                <a:effectLst/>
                <a:latin typeface="Arial" panose="020B0604020202020204" pitchFamily="34" charset="0"/>
                <a:cs typeface="Arial" panose="020B0604020202020204" pitchFamily="34" charset="0"/>
              </a:rPr>
              <a:t>quis</a:t>
            </a:r>
            <a:r>
              <a:rPr lang="en-US" sz="1000" b="0" i="0" u="none" strike="noStrike" dirty="0">
                <a:solidFill>
                  <a:srgbClr val="000000"/>
                </a:solidFill>
                <a:effectLst/>
                <a:latin typeface="Arial" panose="020B0604020202020204" pitchFamily="34" charset="0"/>
                <a:cs typeface="Arial" panose="020B0604020202020204" pitchFamily="34" charset="0"/>
              </a:rPr>
              <a:t> magna </a:t>
            </a:r>
            <a:r>
              <a:rPr lang="en-US" sz="1000" b="0" i="0" u="none" strike="noStrike" dirty="0" err="1">
                <a:solidFill>
                  <a:srgbClr val="000000"/>
                </a:solidFill>
                <a:effectLst/>
                <a:latin typeface="Arial" panose="020B0604020202020204" pitchFamily="34" charset="0"/>
                <a:cs typeface="Arial" panose="020B0604020202020204" pitchFamily="34" charset="0"/>
              </a:rPr>
              <a:t>vehicula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rutrum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lectus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eu</a:t>
            </a:r>
            <a:r>
              <a:rPr lang="en-US" sz="1000" b="0" i="0" u="none" strike="noStrike" dirty="0">
                <a:solidFill>
                  <a:srgbClr val="000000"/>
                </a:solidFill>
                <a:effectLst/>
                <a:latin typeface="Arial" panose="020B0604020202020204" pitchFamily="34" charset="0"/>
                <a:cs typeface="Arial" panose="020B0604020202020204" pitchFamily="34" charset="0"/>
              </a:rPr>
              <a:t>, lacinia ipsum.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efficitur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dolor et tempus. Sed at </a:t>
            </a:r>
            <a:r>
              <a:rPr lang="en-US" sz="1000" b="0" i="0" u="none" strike="noStrike" dirty="0" err="1">
                <a:solidFill>
                  <a:srgbClr val="000000"/>
                </a:solidFill>
                <a:effectLst/>
                <a:latin typeface="Arial" panose="020B0604020202020204" pitchFamily="34" charset="0"/>
                <a:cs typeface="Arial" panose="020B0604020202020204" pitchFamily="34" charset="0"/>
              </a:rPr>
              <a:t>sem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dapibus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mattis</a:t>
            </a:r>
            <a:r>
              <a:rPr lang="en-US" sz="1000" b="0" i="0" u="none" strike="noStrike" dirty="0">
                <a:solidFill>
                  <a:srgbClr val="000000"/>
                </a:solidFill>
                <a:effectLst/>
                <a:latin typeface="Arial" panose="020B0604020202020204" pitchFamily="34" charset="0"/>
                <a:cs typeface="Arial" panose="020B0604020202020204" pitchFamily="34" charset="0"/>
              </a:rPr>
              <a:t> mi a,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et ex pharetra </a:t>
            </a:r>
            <a:r>
              <a:rPr lang="en-US" sz="1000" b="0" i="0" u="none" strike="noStrike" dirty="0" err="1">
                <a:solidFill>
                  <a:srgbClr val="000000"/>
                </a:solidFill>
                <a:effectLst/>
                <a:latin typeface="Arial" panose="020B0604020202020204" pitchFamily="34" charset="0"/>
                <a:cs typeface="Arial" panose="020B0604020202020204" pitchFamily="34" charset="0"/>
              </a:rPr>
              <a:t>porttitor</a:t>
            </a:r>
            <a:r>
              <a:rPr lang="en-US" sz="1000" b="0" i="0" u="none" strike="noStrike" dirty="0">
                <a:solidFill>
                  <a:srgbClr val="000000"/>
                </a:solidFill>
                <a:effectLst/>
                <a:latin typeface="Arial" panose="020B0604020202020204" pitchFamily="34" charset="0"/>
                <a:cs typeface="Arial" panose="020B0604020202020204" pitchFamily="34" charset="0"/>
              </a:rPr>
              <a:t>.</a:t>
            </a:r>
          </a:p>
          <a:p>
            <a:pPr algn="just"/>
            <a:endParaRPr lang="en-US" sz="1000" dirty="0">
              <a:solidFill>
                <a:srgbClr val="000000"/>
              </a:solidFill>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Morbi </a:t>
            </a:r>
            <a:r>
              <a:rPr lang="en-US" sz="1000" b="0" i="0" u="none" strike="noStrike" dirty="0" err="1">
                <a:solidFill>
                  <a:srgbClr val="000000"/>
                </a:solidFill>
                <a:effectLst/>
                <a:latin typeface="Arial" panose="020B0604020202020204" pitchFamily="34" charset="0"/>
                <a:cs typeface="Arial" panose="020B0604020202020204" pitchFamily="34" charset="0"/>
              </a:rPr>
              <a:t>rhoncus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augue</a:t>
            </a:r>
            <a:r>
              <a:rPr lang="en-US" sz="1000" b="0" i="0" u="none" strike="noStrike" dirty="0">
                <a:solidFill>
                  <a:srgbClr val="000000"/>
                </a:solidFill>
                <a:effectLst/>
                <a:latin typeface="Arial" panose="020B0604020202020204" pitchFamily="34" charset="0"/>
                <a:cs typeface="Arial" panose="020B0604020202020204" pitchFamily="34" charset="0"/>
              </a:rPr>
              <a:t>, sed </a:t>
            </a:r>
            <a:r>
              <a:rPr lang="en-US" sz="1000" b="0" i="0" u="none" strike="noStrike" dirty="0" err="1">
                <a:solidFill>
                  <a:srgbClr val="000000"/>
                </a:solidFill>
                <a:effectLst/>
                <a:latin typeface="Arial" panose="020B0604020202020204" pitchFamily="34" charset="0"/>
                <a:cs typeface="Arial" panose="020B0604020202020204" pitchFamily="34" charset="0"/>
              </a:rPr>
              <a:t>placerat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est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sagittis</a:t>
            </a:r>
            <a:r>
              <a:rPr lang="en-US" sz="1000" b="0" i="0" u="none" strike="noStrike" dirty="0">
                <a:solidFill>
                  <a:srgbClr val="000000"/>
                </a:solidFill>
                <a:effectLst/>
                <a:latin typeface="Arial" panose="020B0604020202020204" pitchFamily="34" charset="0"/>
                <a:cs typeface="Arial" panose="020B0604020202020204" pitchFamily="34" charset="0"/>
              </a:rPr>
              <a:t> et. Sed </a:t>
            </a:r>
            <a:r>
              <a:rPr lang="en-US" sz="1000" b="0" i="0" u="none" strike="noStrike" dirty="0" err="1">
                <a:solidFill>
                  <a:srgbClr val="000000"/>
                </a:solidFill>
                <a:effectLst/>
                <a:latin typeface="Arial" panose="020B0604020202020204" pitchFamily="34" charset="0"/>
                <a:cs typeface="Arial" panose="020B0604020202020204" pitchFamily="34" charset="0"/>
              </a:rPr>
              <a:t>tristique</a:t>
            </a:r>
            <a:r>
              <a:rPr lang="en-US" sz="1000" b="0" i="0" u="none" strike="noStrike" dirty="0">
                <a:solidFill>
                  <a:srgbClr val="000000"/>
                </a:solidFill>
                <a:effectLst/>
                <a:latin typeface="Arial" panose="020B0604020202020204" pitchFamily="34" charset="0"/>
                <a:cs typeface="Arial" panose="020B0604020202020204" pitchFamily="34" charset="0"/>
              </a:rPr>
              <a:t>, dolor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scelerisque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nisi,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mi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 </a:t>
            </a:r>
            <a:r>
              <a:rPr lang="en-US" sz="1000" b="0" i="0" u="none" strike="noStrike" dirty="0" err="1">
                <a:solidFill>
                  <a:srgbClr val="000000"/>
                </a:solidFill>
                <a:effectLst/>
                <a:latin typeface="Arial" panose="020B0604020202020204" pitchFamily="34" charset="0"/>
                <a:cs typeface="Arial" panose="020B0604020202020204" pitchFamily="34" charset="0"/>
              </a:rPr>
              <a:t>turpis</a:t>
            </a:r>
            <a:r>
              <a:rPr lang="en-US" sz="1000" b="0" i="0" u="none" strike="noStrike" dirty="0">
                <a:solidFill>
                  <a:srgbClr val="000000"/>
                </a:solidFill>
                <a:effectLst/>
                <a:latin typeface="Arial" panose="020B0604020202020204" pitchFamily="34" charset="0"/>
                <a:cs typeface="Arial" panose="020B0604020202020204" pitchFamily="34" charset="0"/>
              </a:rPr>
              <a:t>. </a:t>
            </a:r>
          </a:p>
        </p:txBody>
      </p:sp>
      <p:sp>
        <p:nvSpPr>
          <p:cNvPr id="22" name="TextBox 21"/>
          <p:cNvSpPr txBox="1"/>
          <p:nvPr/>
        </p:nvSpPr>
        <p:spPr>
          <a:xfrm>
            <a:off x="3280237" y="763771"/>
            <a:ext cx="2133600" cy="286232"/>
          </a:xfrm>
          <a:prstGeom prst="rect">
            <a:avLst/>
          </a:prstGeom>
          <a:noFill/>
        </p:spPr>
        <p:txBody>
          <a:bodyPr wrap="square"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Subhead</a:t>
            </a:r>
          </a:p>
        </p:txBody>
      </p:sp>
      <p:sp>
        <p:nvSpPr>
          <p:cNvPr id="23" name="TextBox 22"/>
          <p:cNvSpPr txBox="1"/>
          <p:nvPr/>
        </p:nvSpPr>
        <p:spPr>
          <a:xfrm>
            <a:off x="3280236" y="1044754"/>
            <a:ext cx="2577353" cy="2922124"/>
          </a:xfrm>
          <a:prstGeom prst="rect">
            <a:avLst/>
          </a:prstGeom>
          <a:noFill/>
        </p:spPr>
        <p:txBody>
          <a:bodyPr wrap="square" rtlCol="0">
            <a:noAutofit/>
          </a:bodyPr>
          <a:lstStyle/>
          <a:p>
            <a:pPr algn="l"/>
            <a:r>
              <a:rPr lang="en-US" sz="1000" b="0" i="0" u="none" strike="noStrike" dirty="0">
                <a:solidFill>
                  <a:srgbClr val="000000"/>
                </a:solidFill>
                <a:effectLst/>
                <a:latin typeface="Arial" panose="020B0604020202020204" pitchFamily="34" charset="0"/>
                <a:cs typeface="Arial" panose="020B0604020202020204" pitchFamily="34" charset="0"/>
              </a:rPr>
              <a:t>Lorem ipsum dolor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consectetur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adipiscing</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elit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ex, vel semper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vel. Cras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cursus ante id </a:t>
            </a:r>
            <a:r>
              <a:rPr lang="en-US" sz="1000" b="0" i="0" u="none" strike="noStrike" dirty="0" err="1">
                <a:solidFill>
                  <a:srgbClr val="000000"/>
                </a:solidFill>
                <a:effectLst/>
                <a:latin typeface="Arial" panose="020B0604020202020204" pitchFamily="34" charset="0"/>
                <a:cs typeface="Arial" panose="020B0604020202020204" pitchFamily="34" charset="0"/>
              </a:rPr>
              <a:t>varius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Curabitur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velit</a:t>
            </a:r>
            <a:r>
              <a:rPr lang="en-US" sz="1000" b="0" i="0" u="none" strike="noStrike" dirty="0">
                <a:solidFill>
                  <a:srgbClr val="000000"/>
                </a:solidFill>
                <a:effectLst/>
                <a:latin typeface="Arial" panose="020B0604020202020204" pitchFamily="34" charset="0"/>
                <a:cs typeface="Arial" panose="020B0604020202020204" pitchFamily="34" charset="0"/>
              </a:rPr>
              <a:t> at </a:t>
            </a:r>
            <a:r>
              <a:rPr lang="en-US" sz="1000" b="0" i="0" u="none" strike="noStrike" dirty="0" err="1">
                <a:solidFill>
                  <a:srgbClr val="000000"/>
                </a:solidFill>
                <a:effectLst/>
                <a:latin typeface="Arial" panose="020B0604020202020204" pitchFamily="34" charset="0"/>
                <a:cs typeface="Arial" panose="020B0604020202020204" pitchFamily="34" charset="0"/>
              </a:rPr>
              <a:t>sodales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posuere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neque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felis</a:t>
            </a:r>
            <a:r>
              <a:rPr lang="en-US" sz="1000" b="0" i="0" u="none" strike="noStrike" dirty="0">
                <a:solidFill>
                  <a:srgbClr val="000000"/>
                </a:solidFill>
                <a:effectLst/>
                <a:latin typeface="Arial" panose="020B0604020202020204" pitchFamily="34" charset="0"/>
                <a:cs typeface="Arial" panose="020B0604020202020204" pitchFamily="34" charset="0"/>
              </a:rPr>
              <a:t> ante id magna.</a:t>
            </a:r>
          </a:p>
          <a:p>
            <a:pPr algn="l"/>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Ut </a:t>
            </a:r>
            <a:r>
              <a:rPr lang="en-US" sz="1000" b="0" i="0" u="none" strike="noStrike" dirty="0" err="1">
                <a:solidFill>
                  <a:srgbClr val="000000"/>
                </a:solidFill>
                <a:effectLst/>
                <a:latin typeface="Arial" panose="020B0604020202020204" pitchFamily="34" charset="0"/>
                <a:cs typeface="Arial" panose="020B0604020202020204" pitchFamily="34" charset="0"/>
              </a:rPr>
              <a:t>quis</a:t>
            </a:r>
            <a:r>
              <a:rPr lang="en-US" sz="1000" b="0" i="0" u="none" strike="noStrike" dirty="0">
                <a:solidFill>
                  <a:srgbClr val="000000"/>
                </a:solidFill>
                <a:effectLst/>
                <a:latin typeface="Arial" panose="020B0604020202020204" pitchFamily="34" charset="0"/>
                <a:cs typeface="Arial" panose="020B0604020202020204" pitchFamily="34" charset="0"/>
              </a:rPr>
              <a:t> magna </a:t>
            </a:r>
            <a:r>
              <a:rPr lang="en-US" sz="1000" b="0" i="0" u="none" strike="noStrike" dirty="0" err="1">
                <a:solidFill>
                  <a:srgbClr val="000000"/>
                </a:solidFill>
                <a:effectLst/>
                <a:latin typeface="Arial" panose="020B0604020202020204" pitchFamily="34" charset="0"/>
                <a:cs typeface="Arial" panose="020B0604020202020204" pitchFamily="34" charset="0"/>
              </a:rPr>
              <a:t>vehicula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rutrum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lectus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eu</a:t>
            </a:r>
            <a:r>
              <a:rPr lang="en-US" sz="1000" b="0" i="0" u="none" strike="noStrike" dirty="0">
                <a:solidFill>
                  <a:srgbClr val="000000"/>
                </a:solidFill>
                <a:effectLst/>
                <a:latin typeface="Arial" panose="020B0604020202020204" pitchFamily="34" charset="0"/>
                <a:cs typeface="Arial" panose="020B0604020202020204" pitchFamily="34" charset="0"/>
              </a:rPr>
              <a:t>, lacinia ipsum.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efficitur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dolor et tempus. Sed at </a:t>
            </a:r>
            <a:r>
              <a:rPr lang="en-US" sz="1000" b="0" i="0" u="none" strike="noStrike" dirty="0" err="1">
                <a:solidFill>
                  <a:srgbClr val="000000"/>
                </a:solidFill>
                <a:effectLst/>
                <a:latin typeface="Arial" panose="020B0604020202020204" pitchFamily="34" charset="0"/>
                <a:cs typeface="Arial" panose="020B0604020202020204" pitchFamily="34" charset="0"/>
              </a:rPr>
              <a:t>sem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dapibus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mattis</a:t>
            </a:r>
            <a:r>
              <a:rPr lang="en-US" sz="1000" b="0" i="0" u="none" strike="noStrike" dirty="0">
                <a:solidFill>
                  <a:srgbClr val="000000"/>
                </a:solidFill>
                <a:effectLst/>
                <a:latin typeface="Arial" panose="020B0604020202020204" pitchFamily="34" charset="0"/>
                <a:cs typeface="Arial" panose="020B0604020202020204" pitchFamily="34" charset="0"/>
              </a:rPr>
              <a:t> mi a,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et ex pharetra </a:t>
            </a:r>
            <a:r>
              <a:rPr lang="en-US" sz="1000" b="0" i="0" u="none" strike="noStrike" dirty="0" err="1">
                <a:solidFill>
                  <a:srgbClr val="000000"/>
                </a:solidFill>
                <a:effectLst/>
                <a:latin typeface="Arial" panose="020B0604020202020204" pitchFamily="34" charset="0"/>
                <a:cs typeface="Arial" panose="020B0604020202020204" pitchFamily="34" charset="0"/>
              </a:rPr>
              <a:t>porttitor</a:t>
            </a:r>
            <a:r>
              <a:rPr lang="en-US" sz="1000" b="0" i="0" u="none" strike="noStrike" dirty="0">
                <a:solidFill>
                  <a:srgbClr val="000000"/>
                </a:solidFill>
                <a:effectLst/>
                <a:latin typeface="Arial" panose="020B0604020202020204" pitchFamily="34" charset="0"/>
                <a:cs typeface="Arial" panose="020B0604020202020204" pitchFamily="34" charset="0"/>
              </a:rPr>
              <a:t>.</a:t>
            </a:r>
          </a:p>
          <a:p>
            <a:pPr algn="just"/>
            <a:endParaRPr lang="en-US" sz="1000" dirty="0">
              <a:solidFill>
                <a:srgbClr val="000000"/>
              </a:solidFill>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Morbi </a:t>
            </a:r>
            <a:r>
              <a:rPr lang="en-US" sz="1000" b="0" i="0" u="none" strike="noStrike" dirty="0" err="1">
                <a:solidFill>
                  <a:srgbClr val="000000"/>
                </a:solidFill>
                <a:effectLst/>
                <a:latin typeface="Arial" panose="020B0604020202020204" pitchFamily="34" charset="0"/>
                <a:cs typeface="Arial" panose="020B0604020202020204" pitchFamily="34" charset="0"/>
              </a:rPr>
              <a:t>rhoncus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augue</a:t>
            </a:r>
            <a:r>
              <a:rPr lang="en-US" sz="1000" b="0" i="0" u="none" strike="noStrike" dirty="0">
                <a:solidFill>
                  <a:srgbClr val="000000"/>
                </a:solidFill>
                <a:effectLst/>
                <a:latin typeface="Arial" panose="020B0604020202020204" pitchFamily="34" charset="0"/>
                <a:cs typeface="Arial" panose="020B0604020202020204" pitchFamily="34" charset="0"/>
              </a:rPr>
              <a:t>, sed </a:t>
            </a:r>
            <a:r>
              <a:rPr lang="en-US" sz="1000" b="0" i="0" u="none" strike="noStrike" dirty="0" err="1">
                <a:solidFill>
                  <a:srgbClr val="000000"/>
                </a:solidFill>
                <a:effectLst/>
                <a:latin typeface="Arial" panose="020B0604020202020204" pitchFamily="34" charset="0"/>
                <a:cs typeface="Arial" panose="020B0604020202020204" pitchFamily="34" charset="0"/>
              </a:rPr>
              <a:t>placerat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est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sagittis</a:t>
            </a:r>
            <a:r>
              <a:rPr lang="en-US" sz="1000" b="0" i="0" u="none" strike="noStrike" dirty="0">
                <a:solidFill>
                  <a:srgbClr val="000000"/>
                </a:solidFill>
                <a:effectLst/>
                <a:latin typeface="Arial" panose="020B0604020202020204" pitchFamily="34" charset="0"/>
                <a:cs typeface="Arial" panose="020B0604020202020204" pitchFamily="34" charset="0"/>
              </a:rPr>
              <a:t> et. Sed </a:t>
            </a:r>
            <a:r>
              <a:rPr lang="en-US" sz="1000" b="0" i="0" u="none" strike="noStrike" dirty="0" err="1">
                <a:solidFill>
                  <a:srgbClr val="000000"/>
                </a:solidFill>
                <a:effectLst/>
                <a:latin typeface="Arial" panose="020B0604020202020204" pitchFamily="34" charset="0"/>
                <a:cs typeface="Arial" panose="020B0604020202020204" pitchFamily="34" charset="0"/>
              </a:rPr>
              <a:t>tristique</a:t>
            </a:r>
            <a:r>
              <a:rPr lang="en-US" sz="1000" b="0" i="0" u="none" strike="noStrike" dirty="0">
                <a:solidFill>
                  <a:srgbClr val="000000"/>
                </a:solidFill>
                <a:effectLst/>
                <a:latin typeface="Arial" panose="020B0604020202020204" pitchFamily="34" charset="0"/>
                <a:cs typeface="Arial" panose="020B0604020202020204" pitchFamily="34" charset="0"/>
              </a:rPr>
              <a:t>, dolor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scelerisque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nisi,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mi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 </a:t>
            </a:r>
            <a:r>
              <a:rPr lang="en-US" sz="1000" b="0" i="0" u="none" strike="noStrike" dirty="0" err="1">
                <a:solidFill>
                  <a:srgbClr val="000000"/>
                </a:solidFill>
                <a:effectLst/>
                <a:latin typeface="Arial" panose="020B0604020202020204" pitchFamily="34" charset="0"/>
                <a:cs typeface="Arial" panose="020B0604020202020204" pitchFamily="34" charset="0"/>
              </a:rPr>
              <a:t>turpis</a:t>
            </a:r>
            <a:r>
              <a:rPr lang="en-US" sz="1000" b="0" i="0" u="none" strike="noStrike" dirty="0">
                <a:solidFill>
                  <a:srgbClr val="000000"/>
                </a:solidFill>
                <a:effectLst/>
                <a:latin typeface="Arial" panose="020B0604020202020204" pitchFamily="34" charset="0"/>
                <a:cs typeface="Arial" panose="020B0604020202020204" pitchFamily="34" charset="0"/>
              </a:rPr>
              <a:t>. </a:t>
            </a:r>
          </a:p>
        </p:txBody>
      </p:sp>
      <p:sp>
        <p:nvSpPr>
          <p:cNvPr id="24" name="TextBox 23"/>
          <p:cNvSpPr txBox="1"/>
          <p:nvPr/>
        </p:nvSpPr>
        <p:spPr>
          <a:xfrm>
            <a:off x="6169960" y="763771"/>
            <a:ext cx="2133600" cy="286232"/>
          </a:xfrm>
          <a:prstGeom prst="rect">
            <a:avLst/>
          </a:prstGeom>
          <a:noFill/>
        </p:spPr>
        <p:txBody>
          <a:bodyPr wrap="square"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Subhead</a:t>
            </a:r>
          </a:p>
        </p:txBody>
      </p:sp>
      <p:sp>
        <p:nvSpPr>
          <p:cNvPr id="25" name="TextBox 24"/>
          <p:cNvSpPr txBox="1"/>
          <p:nvPr/>
        </p:nvSpPr>
        <p:spPr>
          <a:xfrm>
            <a:off x="6169959" y="1044754"/>
            <a:ext cx="2577353" cy="2945437"/>
          </a:xfrm>
          <a:prstGeom prst="rect">
            <a:avLst/>
          </a:prstGeom>
          <a:noFill/>
        </p:spPr>
        <p:txBody>
          <a:bodyPr wrap="square" rtlCol="0">
            <a:noAutofit/>
          </a:bodyPr>
          <a:lstStyle/>
          <a:p>
            <a:pPr algn="l"/>
            <a:r>
              <a:rPr lang="en-US" sz="1000" b="0" i="0" u="none" strike="noStrike" dirty="0">
                <a:solidFill>
                  <a:srgbClr val="000000"/>
                </a:solidFill>
                <a:effectLst/>
                <a:latin typeface="Arial" panose="020B0604020202020204" pitchFamily="34" charset="0"/>
                <a:cs typeface="Arial" panose="020B0604020202020204" pitchFamily="34" charset="0"/>
              </a:rPr>
              <a:t>Lorem ipsum dolor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consectetur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adipiscing</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elit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ex, vel semper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vel. Cras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cursus ante id </a:t>
            </a:r>
            <a:r>
              <a:rPr lang="en-US" sz="1000" b="0" i="0" u="none" strike="noStrike" dirty="0" err="1">
                <a:solidFill>
                  <a:srgbClr val="000000"/>
                </a:solidFill>
                <a:effectLst/>
                <a:latin typeface="Arial" panose="020B0604020202020204" pitchFamily="34" charset="0"/>
                <a:cs typeface="Arial" panose="020B0604020202020204" pitchFamily="34" charset="0"/>
              </a:rPr>
              <a:t>varius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Curabitur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velit</a:t>
            </a:r>
            <a:r>
              <a:rPr lang="en-US" sz="1000" b="0" i="0" u="none" strike="noStrike" dirty="0">
                <a:solidFill>
                  <a:srgbClr val="000000"/>
                </a:solidFill>
                <a:effectLst/>
                <a:latin typeface="Arial" panose="020B0604020202020204" pitchFamily="34" charset="0"/>
                <a:cs typeface="Arial" panose="020B0604020202020204" pitchFamily="34" charset="0"/>
              </a:rPr>
              <a:t> at </a:t>
            </a:r>
            <a:r>
              <a:rPr lang="en-US" sz="1000" b="0" i="0" u="none" strike="noStrike" dirty="0" err="1">
                <a:solidFill>
                  <a:srgbClr val="000000"/>
                </a:solidFill>
                <a:effectLst/>
                <a:latin typeface="Arial" panose="020B0604020202020204" pitchFamily="34" charset="0"/>
                <a:cs typeface="Arial" panose="020B0604020202020204" pitchFamily="34" charset="0"/>
              </a:rPr>
              <a:t>sodales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posuere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neque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felis</a:t>
            </a:r>
            <a:r>
              <a:rPr lang="en-US" sz="1000" b="0" i="0" u="none" strike="noStrike" dirty="0">
                <a:solidFill>
                  <a:srgbClr val="000000"/>
                </a:solidFill>
                <a:effectLst/>
                <a:latin typeface="Arial" panose="020B0604020202020204" pitchFamily="34" charset="0"/>
                <a:cs typeface="Arial" panose="020B0604020202020204" pitchFamily="34" charset="0"/>
              </a:rPr>
              <a:t> ante id magna.</a:t>
            </a:r>
          </a:p>
          <a:p>
            <a:pPr algn="l"/>
            <a:endParaRPr lang="en-US" sz="1000" b="0" i="0" u="none" strike="noStrike" dirty="0">
              <a:solidFill>
                <a:srgbClr val="000000"/>
              </a:solidFill>
              <a:effectLst/>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Ut </a:t>
            </a:r>
            <a:r>
              <a:rPr lang="en-US" sz="1000" b="0" i="0" u="none" strike="noStrike" dirty="0" err="1">
                <a:solidFill>
                  <a:srgbClr val="000000"/>
                </a:solidFill>
                <a:effectLst/>
                <a:latin typeface="Arial" panose="020B0604020202020204" pitchFamily="34" charset="0"/>
                <a:cs typeface="Arial" panose="020B0604020202020204" pitchFamily="34" charset="0"/>
              </a:rPr>
              <a:t>quis</a:t>
            </a:r>
            <a:r>
              <a:rPr lang="en-US" sz="1000" b="0" i="0" u="none" strike="noStrike" dirty="0">
                <a:solidFill>
                  <a:srgbClr val="000000"/>
                </a:solidFill>
                <a:effectLst/>
                <a:latin typeface="Arial" panose="020B0604020202020204" pitchFamily="34" charset="0"/>
                <a:cs typeface="Arial" panose="020B0604020202020204" pitchFamily="34" charset="0"/>
              </a:rPr>
              <a:t> magna </a:t>
            </a:r>
            <a:r>
              <a:rPr lang="en-US" sz="1000" b="0" i="0" u="none" strike="noStrike" dirty="0" err="1">
                <a:solidFill>
                  <a:srgbClr val="000000"/>
                </a:solidFill>
                <a:effectLst/>
                <a:latin typeface="Arial" panose="020B0604020202020204" pitchFamily="34" charset="0"/>
                <a:cs typeface="Arial" panose="020B0604020202020204" pitchFamily="34" charset="0"/>
              </a:rPr>
              <a:t>vehicula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rutrum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lectus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eu</a:t>
            </a:r>
            <a:r>
              <a:rPr lang="en-US" sz="1000" b="0" i="0" u="none" strike="noStrike" dirty="0">
                <a:solidFill>
                  <a:srgbClr val="000000"/>
                </a:solidFill>
                <a:effectLst/>
                <a:latin typeface="Arial" panose="020B0604020202020204" pitchFamily="34" charset="0"/>
                <a:cs typeface="Arial" panose="020B0604020202020204" pitchFamily="34" charset="0"/>
              </a:rPr>
              <a:t>, lacinia ipsum.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efficitur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dolor et tempus. Sed at </a:t>
            </a:r>
            <a:r>
              <a:rPr lang="en-US" sz="1000" b="0" i="0" u="none" strike="noStrike" dirty="0" err="1">
                <a:solidFill>
                  <a:srgbClr val="000000"/>
                </a:solidFill>
                <a:effectLst/>
                <a:latin typeface="Arial" panose="020B0604020202020204" pitchFamily="34" charset="0"/>
                <a:cs typeface="Arial" panose="020B0604020202020204" pitchFamily="34" charset="0"/>
              </a:rPr>
              <a:t>sem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dapibus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mattis</a:t>
            </a:r>
            <a:r>
              <a:rPr lang="en-US" sz="1000" b="0" i="0" u="none" strike="noStrike" dirty="0">
                <a:solidFill>
                  <a:srgbClr val="000000"/>
                </a:solidFill>
                <a:effectLst/>
                <a:latin typeface="Arial" panose="020B0604020202020204" pitchFamily="34" charset="0"/>
                <a:cs typeface="Arial" panose="020B0604020202020204" pitchFamily="34" charset="0"/>
              </a:rPr>
              <a:t> mi a,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et ex pharetra </a:t>
            </a:r>
            <a:r>
              <a:rPr lang="en-US" sz="1000" b="0" i="0" u="none" strike="noStrike" dirty="0" err="1">
                <a:solidFill>
                  <a:srgbClr val="000000"/>
                </a:solidFill>
                <a:effectLst/>
                <a:latin typeface="Arial" panose="020B0604020202020204" pitchFamily="34" charset="0"/>
                <a:cs typeface="Arial" panose="020B0604020202020204" pitchFamily="34" charset="0"/>
              </a:rPr>
              <a:t>porttitor</a:t>
            </a:r>
            <a:r>
              <a:rPr lang="en-US" sz="1000" b="0" i="0" u="none" strike="noStrike" dirty="0">
                <a:solidFill>
                  <a:srgbClr val="000000"/>
                </a:solidFill>
                <a:effectLst/>
                <a:latin typeface="Arial" panose="020B0604020202020204" pitchFamily="34" charset="0"/>
                <a:cs typeface="Arial" panose="020B0604020202020204" pitchFamily="34" charset="0"/>
              </a:rPr>
              <a:t>.</a:t>
            </a:r>
          </a:p>
          <a:p>
            <a:pPr algn="just"/>
            <a:endParaRPr lang="en-US" sz="1000" dirty="0">
              <a:solidFill>
                <a:srgbClr val="000000"/>
              </a:solidFill>
              <a:latin typeface="Arial" panose="020B0604020202020204" pitchFamily="34" charset="0"/>
              <a:cs typeface="Arial" panose="020B0604020202020204" pitchFamily="34" charset="0"/>
            </a:endParaRPr>
          </a:p>
          <a:p>
            <a:pPr algn="just"/>
            <a:r>
              <a:rPr lang="en-US" sz="1000" b="0" i="0" u="none" strike="noStrike" dirty="0">
                <a:solidFill>
                  <a:srgbClr val="000000"/>
                </a:solidFill>
                <a:effectLst/>
                <a:latin typeface="Arial" panose="020B0604020202020204" pitchFamily="34" charset="0"/>
                <a:cs typeface="Arial" panose="020B0604020202020204" pitchFamily="34" charset="0"/>
              </a:rPr>
              <a:t>Morbi </a:t>
            </a:r>
            <a:r>
              <a:rPr lang="en-US" sz="1000" b="0" i="0" u="none" strike="noStrike" dirty="0" err="1">
                <a:solidFill>
                  <a:srgbClr val="000000"/>
                </a:solidFill>
                <a:effectLst/>
                <a:latin typeface="Arial" panose="020B0604020202020204" pitchFamily="34" charset="0"/>
                <a:cs typeface="Arial" panose="020B0604020202020204" pitchFamily="34" charset="0"/>
              </a:rPr>
              <a:t>rhoncus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augue</a:t>
            </a:r>
            <a:r>
              <a:rPr lang="en-US" sz="1000" b="0" i="0" u="none" strike="noStrike" dirty="0">
                <a:solidFill>
                  <a:srgbClr val="000000"/>
                </a:solidFill>
                <a:effectLst/>
                <a:latin typeface="Arial" panose="020B0604020202020204" pitchFamily="34" charset="0"/>
                <a:cs typeface="Arial" panose="020B0604020202020204" pitchFamily="34" charset="0"/>
              </a:rPr>
              <a:t>, sed </a:t>
            </a:r>
            <a:r>
              <a:rPr lang="en-US" sz="1000" b="0" i="0" u="none" strike="noStrike" dirty="0" err="1">
                <a:solidFill>
                  <a:srgbClr val="000000"/>
                </a:solidFill>
                <a:effectLst/>
                <a:latin typeface="Arial" panose="020B0604020202020204" pitchFamily="34" charset="0"/>
                <a:cs typeface="Arial" panose="020B0604020202020204" pitchFamily="34" charset="0"/>
              </a:rPr>
              <a:t>placerat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est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sagittis</a:t>
            </a:r>
            <a:r>
              <a:rPr lang="en-US" sz="1000" b="0" i="0" u="none" strike="noStrike" dirty="0">
                <a:solidFill>
                  <a:srgbClr val="000000"/>
                </a:solidFill>
                <a:effectLst/>
                <a:latin typeface="Arial" panose="020B0604020202020204" pitchFamily="34" charset="0"/>
                <a:cs typeface="Arial" panose="020B0604020202020204" pitchFamily="34" charset="0"/>
              </a:rPr>
              <a:t> et. Sed </a:t>
            </a:r>
            <a:r>
              <a:rPr lang="en-US" sz="1000" b="0" i="0" u="none" strike="noStrike" dirty="0" err="1">
                <a:solidFill>
                  <a:srgbClr val="000000"/>
                </a:solidFill>
                <a:effectLst/>
                <a:latin typeface="Arial" panose="020B0604020202020204" pitchFamily="34" charset="0"/>
                <a:cs typeface="Arial" panose="020B0604020202020204" pitchFamily="34" charset="0"/>
              </a:rPr>
              <a:t>tristique</a:t>
            </a:r>
            <a:r>
              <a:rPr lang="en-US" sz="1000" b="0" i="0" u="none" strike="noStrike" dirty="0">
                <a:solidFill>
                  <a:srgbClr val="000000"/>
                </a:solidFill>
                <a:effectLst/>
                <a:latin typeface="Arial" panose="020B0604020202020204" pitchFamily="34" charset="0"/>
                <a:cs typeface="Arial" panose="020B0604020202020204" pitchFamily="34" charset="0"/>
              </a:rPr>
              <a:t>, dolor </a:t>
            </a:r>
            <a:r>
              <a:rPr lang="en-US" sz="1000" b="0" i="0" u="none" strike="noStrike" dirty="0" err="1">
                <a:solidFill>
                  <a:srgbClr val="000000"/>
                </a:solidFill>
                <a:effectLst/>
                <a:latin typeface="Arial" panose="020B0604020202020204" pitchFamily="34" charset="0"/>
                <a:cs typeface="Arial" panose="020B0604020202020204" pitchFamily="34" charset="0"/>
              </a:rPr>
              <a:t>eget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scelerisque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erat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viverra</a:t>
            </a:r>
            <a:r>
              <a:rPr lang="en-US" sz="1000" b="0" i="0" u="none" strike="noStrike" dirty="0">
                <a:solidFill>
                  <a:srgbClr val="000000"/>
                </a:solidFill>
                <a:effectLst/>
                <a:latin typeface="Arial" panose="020B0604020202020204" pitchFamily="34" charset="0"/>
                <a:cs typeface="Arial" panose="020B0604020202020204" pitchFamily="34" charset="0"/>
              </a:rPr>
              <a:t> nisi,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mi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r>
              <a:rPr lang="en-US" sz="1000" b="0" i="0" u="none" strike="noStrike" dirty="0">
                <a:solidFill>
                  <a:srgbClr val="000000"/>
                </a:solidFill>
                <a:effectLst/>
                <a:latin typeface="Arial" panose="020B0604020202020204" pitchFamily="34" charset="0"/>
                <a:cs typeface="Arial" panose="020B0604020202020204" pitchFamily="34" charset="0"/>
              </a:rPr>
              <a:t> a </a:t>
            </a:r>
            <a:r>
              <a:rPr lang="en-US" sz="1000" b="0" i="0" u="none" strike="noStrike" dirty="0" err="1">
                <a:solidFill>
                  <a:srgbClr val="000000"/>
                </a:solidFill>
                <a:effectLst/>
                <a:latin typeface="Arial" panose="020B0604020202020204" pitchFamily="34" charset="0"/>
                <a:cs typeface="Arial" panose="020B0604020202020204" pitchFamily="34" charset="0"/>
              </a:rPr>
              <a:t>turpis</a:t>
            </a:r>
            <a:r>
              <a:rPr lang="en-US" sz="1000" b="0" i="0" u="none" strike="noStrike" dirty="0">
                <a:solidFill>
                  <a:srgbClr val="000000"/>
                </a:solidFill>
                <a:effectLst/>
                <a:latin typeface="Arial" panose="020B0604020202020204" pitchFamily="34" charset="0"/>
                <a:cs typeface="Arial" panose="020B0604020202020204" pitchFamily="34" charset="0"/>
              </a:rPr>
              <a:t>. </a:t>
            </a:r>
          </a:p>
        </p:txBody>
      </p:sp>
      <p:sp>
        <p:nvSpPr>
          <p:cNvPr id="29" name="Rectangle 28"/>
          <p:cNvSpPr/>
          <p:nvPr/>
        </p:nvSpPr>
        <p:spPr>
          <a:xfrm>
            <a:off x="457200" y="542316"/>
            <a:ext cx="8229600" cy="80963"/>
          </a:xfrm>
          <a:prstGeom prst="rect">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a:solidFill>
                <a:schemeClr val="bg1"/>
              </a:soli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19399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86E7A7-E65F-085B-645B-98C5EB014E8D}"/>
              </a:ext>
            </a:extLst>
          </p:cNvPr>
          <p:cNvSpPr>
            <a:spLocks noGrp="1"/>
          </p:cNvSpPr>
          <p:nvPr>
            <p:ph type="body" sz="quarter" idx="17"/>
          </p:nvPr>
        </p:nvSpPr>
        <p:spPr/>
        <p:txBody>
          <a:bodyPr/>
          <a:lstStyle/>
          <a:p>
            <a:endParaRPr lang="en-FR"/>
          </a:p>
        </p:txBody>
      </p:sp>
      <p:sp>
        <p:nvSpPr>
          <p:cNvPr id="3" name="TextBox 2">
            <a:extLst>
              <a:ext uri="{FF2B5EF4-FFF2-40B4-BE49-F238E27FC236}">
                <a16:creationId xmlns:a16="http://schemas.microsoft.com/office/drawing/2014/main" id="{562256DE-F0AE-1141-4858-222B1AD50956}"/>
              </a:ext>
            </a:extLst>
          </p:cNvPr>
          <p:cNvSpPr txBox="1"/>
          <p:nvPr/>
        </p:nvSpPr>
        <p:spPr>
          <a:xfrm>
            <a:off x="583096" y="132522"/>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C3D79F-ACED-432C-9D58-B6A74E042C79}"/>
              </a:ext>
            </a:extLst>
          </p:cNvPr>
          <p:cNvSpPr txBox="1"/>
          <p:nvPr/>
        </p:nvSpPr>
        <p:spPr>
          <a:xfrm>
            <a:off x="7407965" y="2729948"/>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215B3EB-8398-AC75-593C-B757980EAE80}"/>
              </a:ext>
            </a:extLst>
          </p:cNvPr>
          <p:cNvSpPr/>
          <p:nvPr/>
        </p:nvSpPr>
        <p:spPr>
          <a:xfrm>
            <a:off x="7898296" y="1"/>
            <a:ext cx="1245703" cy="54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FR" sz="1400" dirty="0">
              <a:solidFill>
                <a:schemeClr val="bg1"/>
              </a:solidFill>
              <a:ea typeface="Segoe UI Black" panose="020B0A02040204020203" pitchFamily="34" charset="0"/>
              <a:cs typeface="Segoe UI Black" panose="020B0A02040204020203" pitchFamily="34" charset="0"/>
            </a:endParaRPr>
          </a:p>
        </p:txBody>
      </p:sp>
      <p:pic>
        <p:nvPicPr>
          <p:cNvPr id="8" name="Picture 7" descr="A black background with a red and green globe&#10;&#10;Description automatically generated">
            <a:extLst>
              <a:ext uri="{FF2B5EF4-FFF2-40B4-BE49-F238E27FC236}">
                <a16:creationId xmlns:a16="http://schemas.microsoft.com/office/drawing/2014/main" id="{37EDFC8E-2E06-EE30-3A29-459525DDB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631" y="1581429"/>
            <a:ext cx="5342738" cy="1980641"/>
          </a:xfrm>
          <a:prstGeom prst="rect">
            <a:avLst/>
          </a:prstGeom>
        </p:spPr>
      </p:pic>
    </p:spTree>
    <p:extLst>
      <p:ext uri="{BB962C8B-B14F-4D97-AF65-F5344CB8AC3E}">
        <p14:creationId xmlns:p14="http://schemas.microsoft.com/office/powerpoint/2010/main" val="1530892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endParaRPr lang="en-US" dirty="0">
              <a:solidFill>
                <a:schemeClr val="tx1"/>
              </a:solidFill>
            </a:endParaRPr>
          </a:p>
        </p:txBody>
      </p:sp>
      <p:sp>
        <p:nvSpPr>
          <p:cNvPr id="5" name="Text Placeholder 4"/>
          <p:cNvSpPr>
            <a:spLocks noGrp="1"/>
          </p:cNvSpPr>
          <p:nvPr>
            <p:ph type="body" sz="quarter" idx="17"/>
          </p:nvPr>
        </p:nvSpPr>
        <p:spPr/>
        <p:txBody>
          <a:bodyPr/>
          <a:lstStyle/>
          <a:p>
            <a:r>
              <a:rPr lang="en-US" dirty="0">
                <a:solidFill>
                  <a:schemeClr val="accent1"/>
                </a:solidFill>
              </a:rPr>
              <a:t>Bar chart title here</a:t>
            </a:r>
          </a:p>
        </p:txBody>
      </p:sp>
      <p:graphicFrame>
        <p:nvGraphicFramePr>
          <p:cNvPr id="6" name="Chart 5"/>
          <p:cNvGraphicFramePr/>
          <p:nvPr>
            <p:extLst>
              <p:ext uri="{D42A27DB-BD31-4B8C-83A1-F6EECF244321}">
                <p14:modId xmlns:p14="http://schemas.microsoft.com/office/powerpoint/2010/main" val="3625801542"/>
              </p:ext>
            </p:extLst>
          </p:nvPr>
        </p:nvGraphicFramePr>
        <p:xfrm>
          <a:off x="847725" y="1166801"/>
          <a:ext cx="7162800" cy="22444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80679" y="3638087"/>
            <a:ext cx="312906" cy="369332"/>
          </a:xfrm>
          <a:prstGeom prst="rect">
            <a:avLst/>
          </a:prstGeom>
          <a:noFill/>
        </p:spPr>
        <p:txBody>
          <a:bodyPr wrap="none" rtlCol="0">
            <a:spAutoFit/>
          </a:bodyPr>
          <a:lstStyle/>
          <a:p>
            <a:pPr algn="ctr"/>
            <a:r>
              <a:rPr lang="en-US" dirty="0">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rPr>
              <a:t>1</a:t>
            </a:r>
          </a:p>
        </p:txBody>
      </p:sp>
      <p:sp>
        <p:nvSpPr>
          <p:cNvPr id="8" name="Text Placeholder 32"/>
          <p:cNvSpPr txBox="1">
            <a:spLocks/>
          </p:cNvSpPr>
          <p:nvPr/>
        </p:nvSpPr>
        <p:spPr>
          <a:xfrm>
            <a:off x="1636422" y="3954507"/>
            <a:ext cx="1540166"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800" dirty="0">
                <a:latin typeface="Arial" panose="020B0604020202020204" pitchFamily="34" charset="0"/>
                <a:cs typeface="Arial" panose="020B0604020202020204" pitchFamily="34" charset="0"/>
              </a:rPr>
              <a:t>Lorem ipsum dolor sit </a:t>
            </a:r>
            <a:r>
              <a:rPr lang="en-US" sz="800" dirty="0" err="1">
                <a:latin typeface="Arial" panose="020B0604020202020204" pitchFamily="34" charset="0"/>
                <a:cs typeface="Arial" panose="020B0604020202020204" pitchFamily="34" charset="0"/>
              </a:rPr>
              <a:t>amet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consectetur</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adipiscing</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elit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sed</a:t>
            </a:r>
            <a:r>
              <a:rPr lang="en-US" sz="800" dirty="0">
                <a:latin typeface="Arial" panose="020B0604020202020204" pitchFamily="34" charset="0"/>
                <a:cs typeface="Arial" panose="020B0604020202020204" pitchFamily="34" charset="0"/>
              </a:rPr>
              <a:t> do </a:t>
            </a:r>
            <a:r>
              <a:rPr lang="en-US" sz="800" dirty="0" err="1">
                <a:latin typeface="Arial" panose="020B0604020202020204" pitchFamily="34" charset="0"/>
                <a:cs typeface="Arial" panose="020B0604020202020204" pitchFamily="34" charset="0"/>
              </a:rPr>
              <a:t>eiusmod</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tempor</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incididunt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ut</a:t>
            </a:r>
            <a:endParaRPr lang="en-US" sz="800" dirty="0">
              <a:latin typeface="Arial" panose="020B0604020202020204" pitchFamily="34" charset="0"/>
              <a:cs typeface="Arial" panose="020B0604020202020204" pitchFamily="34" charset="0"/>
            </a:endParaRPr>
          </a:p>
        </p:txBody>
      </p:sp>
      <p:sp>
        <p:nvSpPr>
          <p:cNvPr id="9" name="Text Placeholder 33"/>
          <p:cNvSpPr txBox="1">
            <a:spLocks/>
          </p:cNvSpPr>
          <p:nvPr/>
        </p:nvSpPr>
        <p:spPr>
          <a:xfrm>
            <a:off x="1636424" y="3735809"/>
            <a:ext cx="1368714" cy="23167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b="1" dirty="0">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rPr>
              <a:t>Subhead</a:t>
            </a:r>
            <a:endParaRPr lang="en-AU" sz="1100" dirty="0">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endParaRPr>
          </a:p>
        </p:txBody>
      </p:sp>
      <p:sp>
        <p:nvSpPr>
          <p:cNvPr id="10" name="TextBox 9"/>
          <p:cNvSpPr txBox="1"/>
          <p:nvPr/>
        </p:nvSpPr>
        <p:spPr>
          <a:xfrm>
            <a:off x="3590455" y="3638087"/>
            <a:ext cx="312906" cy="369332"/>
          </a:xfrm>
          <a:prstGeom prst="rect">
            <a:avLst/>
          </a:prstGeom>
          <a:noFill/>
        </p:spPr>
        <p:txBody>
          <a:bodyPr wrap="none" rtlCol="0">
            <a:spAutoFit/>
          </a:bodyPr>
          <a:lstStyle/>
          <a:p>
            <a:pPr algn="ctr"/>
            <a:r>
              <a:rPr lang="en-AU">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rPr>
              <a:t>2</a:t>
            </a:r>
            <a:endParaRPr lang="en-US">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endParaRPr>
          </a:p>
        </p:txBody>
      </p:sp>
      <p:sp>
        <p:nvSpPr>
          <p:cNvPr id="11" name="Text Placeholder 32"/>
          <p:cNvSpPr txBox="1">
            <a:spLocks/>
          </p:cNvSpPr>
          <p:nvPr/>
        </p:nvSpPr>
        <p:spPr>
          <a:xfrm>
            <a:off x="3946197" y="3954507"/>
            <a:ext cx="1540166"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800">
                <a:latin typeface="Arial" panose="020B0604020202020204" pitchFamily="34" charset="0"/>
                <a:cs typeface="Arial" panose="020B0604020202020204" pitchFamily="34" charset="0"/>
              </a:rPr>
              <a:t>Lorem ipsum dolor sit amet, consectetur adipiscing elit, sed do eiusmod tempor incididunt ut</a:t>
            </a:r>
          </a:p>
        </p:txBody>
      </p:sp>
      <p:sp>
        <p:nvSpPr>
          <p:cNvPr id="12" name="Text Placeholder 33"/>
          <p:cNvSpPr txBox="1">
            <a:spLocks/>
          </p:cNvSpPr>
          <p:nvPr/>
        </p:nvSpPr>
        <p:spPr>
          <a:xfrm>
            <a:off x="3946199" y="3735809"/>
            <a:ext cx="1368714" cy="23167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b="1" dirty="0">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rPr>
              <a:t>Subhead</a:t>
            </a:r>
            <a:endParaRPr lang="en-AU" sz="1100" dirty="0">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endParaRPr>
          </a:p>
        </p:txBody>
      </p:sp>
      <p:sp>
        <p:nvSpPr>
          <p:cNvPr id="13" name="TextBox 12"/>
          <p:cNvSpPr txBox="1"/>
          <p:nvPr/>
        </p:nvSpPr>
        <p:spPr>
          <a:xfrm>
            <a:off x="5954371" y="3638087"/>
            <a:ext cx="312906" cy="369332"/>
          </a:xfrm>
          <a:prstGeom prst="rect">
            <a:avLst/>
          </a:prstGeom>
          <a:noFill/>
        </p:spPr>
        <p:txBody>
          <a:bodyPr wrap="none" rtlCol="0">
            <a:spAutoFit/>
          </a:bodyPr>
          <a:lstStyle/>
          <a:p>
            <a:pPr lvl="0"/>
            <a:r>
              <a:rPr lang="en-AU">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rPr>
              <a:t>3</a:t>
            </a:r>
            <a:endParaRPr lang="en-US">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endParaRPr>
          </a:p>
        </p:txBody>
      </p:sp>
      <p:sp>
        <p:nvSpPr>
          <p:cNvPr id="14" name="Text Placeholder 32"/>
          <p:cNvSpPr txBox="1">
            <a:spLocks/>
          </p:cNvSpPr>
          <p:nvPr/>
        </p:nvSpPr>
        <p:spPr>
          <a:xfrm>
            <a:off x="6280619" y="3954507"/>
            <a:ext cx="1540166" cy="3965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800">
                <a:latin typeface="Arial" panose="020B0604020202020204" pitchFamily="34" charset="0"/>
                <a:cs typeface="Arial" panose="020B0604020202020204" pitchFamily="34" charset="0"/>
              </a:rPr>
              <a:t>Lorem ipsum dolor sit amet, consectetur adipiscing elit, sed do eiusmod tempor incididunt ut</a:t>
            </a:r>
          </a:p>
        </p:txBody>
      </p:sp>
      <p:sp>
        <p:nvSpPr>
          <p:cNvPr id="15" name="Text Placeholder 33"/>
          <p:cNvSpPr txBox="1">
            <a:spLocks/>
          </p:cNvSpPr>
          <p:nvPr/>
        </p:nvSpPr>
        <p:spPr>
          <a:xfrm>
            <a:off x="6280620" y="3735809"/>
            <a:ext cx="1368714" cy="23167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b="1" dirty="0">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rPr>
              <a:t>Subhead</a:t>
            </a:r>
            <a:endParaRPr lang="en-AU" sz="1100" dirty="0">
              <a:gradFill>
                <a:gsLst>
                  <a:gs pos="0">
                    <a:schemeClr val="tx1">
                      <a:lumMod val="75000"/>
                    </a:schemeClr>
                  </a:gs>
                  <a:gs pos="98000">
                    <a:schemeClr val="tx1">
                      <a:lumMod val="75000"/>
                    </a:schemeClr>
                  </a:gs>
                </a:gsLst>
                <a:lin ang="5400000" scaled="1"/>
              </a:gra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9AC6809-D2D2-732E-B782-40BFABFF9059}"/>
              </a:ext>
            </a:extLst>
          </p:cNvPr>
          <p:cNvSpPr txBox="1"/>
          <p:nvPr/>
        </p:nvSpPr>
        <p:spPr>
          <a:xfrm>
            <a:off x="6895070" y="-593124"/>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084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solidFill>
                <a:schemeClr val="tx1"/>
              </a:solidFill>
            </a:endParaRPr>
          </a:p>
        </p:txBody>
      </p:sp>
      <p:sp>
        <p:nvSpPr>
          <p:cNvPr id="4" name="Text Placeholder 3"/>
          <p:cNvSpPr>
            <a:spLocks noGrp="1"/>
          </p:cNvSpPr>
          <p:nvPr>
            <p:ph type="body" sz="quarter" idx="17"/>
          </p:nvPr>
        </p:nvSpPr>
        <p:spPr/>
        <p:txBody>
          <a:bodyPr/>
          <a:lstStyle/>
          <a:p>
            <a:r>
              <a:rPr lang="en-US" dirty="0">
                <a:solidFill>
                  <a:schemeClr val="accent1"/>
                </a:solidFill>
              </a:rPr>
              <a:t>Bar chart title here</a:t>
            </a:r>
          </a:p>
        </p:txBody>
      </p:sp>
      <p:sp>
        <p:nvSpPr>
          <p:cNvPr id="5" name="TextBox 4"/>
          <p:cNvSpPr txBox="1"/>
          <p:nvPr/>
        </p:nvSpPr>
        <p:spPr>
          <a:xfrm>
            <a:off x="992457" y="4150639"/>
            <a:ext cx="7203689" cy="525465"/>
          </a:xfrm>
          <a:prstGeom prst="rect">
            <a:avLst/>
          </a:prstGeom>
          <a:noFill/>
        </p:spPr>
        <p:txBody>
          <a:bodyPr wrap="square" lIns="0" rtlCol="0">
            <a:spAutoFit/>
          </a:bodyPr>
          <a:lstStyle/>
          <a:p>
            <a:pPr algn="ctr" defTabSz="514350">
              <a:lnSpc>
                <a:spcPct val="150000"/>
              </a:lnSpc>
              <a:spcAft>
                <a:spcPts val="300"/>
              </a:spcAft>
              <a:buClr>
                <a:srgbClr val="CC0000"/>
              </a:buClr>
              <a:buSzPct val="110000"/>
            </a:pPr>
            <a:r>
              <a:rPr lang="en-US" sz="1000" b="0" i="0" u="none" strike="noStrike" dirty="0">
                <a:solidFill>
                  <a:srgbClr val="000000"/>
                </a:solidFill>
                <a:effectLst/>
                <a:latin typeface="Arial" panose="020B0604020202020204" pitchFamily="34" charset="0"/>
                <a:cs typeface="Arial" panose="020B0604020202020204" pitchFamily="34" charset="0"/>
              </a:rPr>
              <a:t>Lorem ipsum dolor sit </a:t>
            </a:r>
            <a:r>
              <a:rPr lang="en-US" sz="1000" b="0" i="0" u="none" strike="noStrike" dirty="0" err="1">
                <a:solidFill>
                  <a:srgbClr val="000000"/>
                </a:solidFill>
                <a:effectLst/>
                <a:latin typeface="Arial" panose="020B0604020202020204" pitchFamily="34" charset="0"/>
                <a:cs typeface="Arial" panose="020B0604020202020204" pitchFamily="34" charset="0"/>
              </a:rPr>
              <a:t>amet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consectetur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adipiscing</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elit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Suspendisse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molestie</a:t>
            </a:r>
            <a:r>
              <a:rPr lang="en-US" sz="1000" b="0" i="0" u="none" strike="noStrike" dirty="0">
                <a:solidFill>
                  <a:srgbClr val="000000"/>
                </a:solidFill>
                <a:effectLst/>
                <a:latin typeface="Arial" panose="020B0604020202020204" pitchFamily="34" charset="0"/>
                <a:cs typeface="Arial" panose="020B0604020202020204" pitchFamily="34" charset="0"/>
              </a:rPr>
              <a:t> ex, vel semper </a:t>
            </a:r>
            <a:r>
              <a:rPr lang="en-US" sz="1000" b="0" i="0" u="none" strike="noStrike" dirty="0" err="1">
                <a:solidFill>
                  <a:srgbClr val="000000"/>
                </a:solidFill>
                <a:effectLst/>
                <a:latin typeface="Arial" panose="020B0604020202020204" pitchFamily="34" charset="0"/>
                <a:cs typeface="Arial" panose="020B0604020202020204" pitchFamily="34" charset="0"/>
              </a:rPr>
              <a:t>nibh</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mollis</a:t>
            </a:r>
            <a:r>
              <a:rPr lang="en-US" sz="1000" b="0" i="0" u="none" strike="noStrike" dirty="0">
                <a:solidFill>
                  <a:srgbClr val="000000"/>
                </a:solidFill>
                <a:effectLst/>
                <a:latin typeface="Arial" panose="020B0604020202020204" pitchFamily="34" charset="0"/>
                <a:cs typeface="Arial" panose="020B0604020202020204" pitchFamily="34" charset="0"/>
              </a:rPr>
              <a:t> vel. Cras </a:t>
            </a:r>
            <a:r>
              <a:rPr lang="en-US" sz="1000" b="0" i="0" u="none" strike="noStrike" dirty="0" err="1">
                <a:solidFill>
                  <a:srgbClr val="000000"/>
                </a:solidFill>
                <a:effectLst/>
                <a:latin typeface="Arial" panose="020B0604020202020204" pitchFamily="34" charset="0"/>
                <a:cs typeface="Arial" panose="020B0604020202020204" pitchFamily="34" charset="0"/>
              </a:rPr>
              <a:t>tempor</a:t>
            </a:r>
            <a:r>
              <a:rPr lang="en-US" sz="1000" b="0" i="0" u="none" strike="noStrike" dirty="0">
                <a:solidFill>
                  <a:srgbClr val="000000"/>
                </a:solidFill>
                <a:effectLst/>
                <a:latin typeface="Arial" panose="020B0604020202020204" pitchFamily="34" charset="0"/>
                <a:cs typeface="Arial" panose="020B0604020202020204" pitchFamily="34" charset="0"/>
              </a:rPr>
              <a:t> cursus ante id </a:t>
            </a:r>
            <a:r>
              <a:rPr lang="en-US" sz="1000" b="0" i="0" u="none" strike="noStrike" dirty="0" err="1">
                <a:solidFill>
                  <a:srgbClr val="000000"/>
                </a:solidFill>
                <a:effectLst/>
                <a:latin typeface="Arial" panose="020B0604020202020204" pitchFamily="34" charset="0"/>
                <a:cs typeface="Arial" panose="020B0604020202020204" pitchFamily="34" charset="0"/>
              </a:rPr>
              <a:t>varius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Curabitur</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consequat</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velit</a:t>
            </a:r>
            <a:r>
              <a:rPr lang="en-US" sz="1000" b="0" i="0" u="none" strike="noStrike" dirty="0">
                <a:solidFill>
                  <a:srgbClr val="000000"/>
                </a:solidFill>
                <a:effectLst/>
                <a:latin typeface="Arial" panose="020B0604020202020204" pitchFamily="34" charset="0"/>
                <a:cs typeface="Arial" panose="020B0604020202020204" pitchFamily="34" charset="0"/>
              </a:rPr>
              <a:t> at </a:t>
            </a:r>
            <a:r>
              <a:rPr lang="en-US" sz="1000" b="0" i="0" u="none" strike="noStrike" dirty="0" err="1">
                <a:solidFill>
                  <a:srgbClr val="000000"/>
                </a:solidFill>
                <a:effectLst/>
                <a:latin typeface="Arial" panose="020B0604020202020204" pitchFamily="34" charset="0"/>
                <a:cs typeface="Arial" panose="020B0604020202020204" pitchFamily="34" charset="0"/>
              </a:rPr>
              <a:t>sodales</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posuere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odio</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neque</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aliquam</a:t>
            </a:r>
            <a:r>
              <a:rPr lang="en-US" sz="1000" b="0" i="0" u="none" strike="noStrike" dirty="0">
                <a:solidFill>
                  <a:srgbClr val="000000"/>
                </a:solidFill>
                <a:effectLst/>
                <a:latin typeface="Arial" panose="020B0604020202020204" pitchFamily="34" charset="0"/>
                <a:cs typeface="Arial" panose="020B0604020202020204" pitchFamily="34" charset="0"/>
              </a:rPr>
              <a:t> </a:t>
            </a:r>
            <a:r>
              <a:rPr lang="en-US" sz="1000" b="0" i="0" u="none" strike="noStrike" dirty="0" err="1">
                <a:solidFill>
                  <a:srgbClr val="000000"/>
                </a:solidFill>
                <a:effectLst/>
                <a:latin typeface="Arial" panose="020B0604020202020204" pitchFamily="34" charset="0"/>
                <a:cs typeface="Arial" panose="020B0604020202020204" pitchFamily="34" charset="0"/>
              </a:rPr>
              <a:t>massa</a:t>
            </a:r>
            <a:endParaRPr lang="en-US" sz="1000" dirty="0">
              <a:solidFill>
                <a:schemeClr val="accent5"/>
              </a:solidFill>
              <a:latin typeface="Arial" panose="020B0604020202020204" pitchFamily="34" charset="0"/>
              <a:ea typeface="Roboto Light" panose="02000000000000000000" pitchFamily="2"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804176404"/>
              </p:ext>
            </p:extLst>
          </p:nvPr>
        </p:nvGraphicFramePr>
        <p:xfrm>
          <a:off x="1099442" y="1168688"/>
          <a:ext cx="6891221" cy="2735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7928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solidFill>
                <a:schemeClr val="tx1"/>
              </a:solidFill>
            </a:endParaRPr>
          </a:p>
        </p:txBody>
      </p:sp>
      <p:sp>
        <p:nvSpPr>
          <p:cNvPr id="10" name="Text Placeholder 9"/>
          <p:cNvSpPr>
            <a:spLocks noGrp="1"/>
          </p:cNvSpPr>
          <p:nvPr>
            <p:ph type="body" sz="quarter" idx="17"/>
          </p:nvPr>
        </p:nvSpPr>
        <p:spPr/>
        <p:txBody>
          <a:bodyPr/>
          <a:lstStyle/>
          <a:p>
            <a:r>
              <a:rPr lang="en-US" dirty="0">
                <a:solidFill>
                  <a:schemeClr val="accent1"/>
                </a:solidFill>
              </a:rPr>
              <a:t>Comparing stats</a:t>
            </a:r>
          </a:p>
        </p:txBody>
      </p:sp>
      <p:sp>
        <p:nvSpPr>
          <p:cNvPr id="5" name="Text Placeholder 32"/>
          <p:cNvSpPr txBox="1">
            <a:spLocks/>
          </p:cNvSpPr>
          <p:nvPr/>
        </p:nvSpPr>
        <p:spPr>
          <a:xfrm>
            <a:off x="4807432" y="3443734"/>
            <a:ext cx="1545494" cy="64952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spc="10" dirty="0">
                <a:solidFill>
                  <a:schemeClr val="accent5"/>
                </a:solidFill>
                <a:latin typeface="Arial" panose="020B0604020202020204" pitchFamily="34" charset="0"/>
                <a:cs typeface="Arial" panose="020B0604020202020204" pitchFamily="34" charset="0"/>
              </a:rPr>
              <a:t>Lorem ipsum dolor sit </a:t>
            </a:r>
            <a:r>
              <a:rPr lang="en-US" sz="800" spc="10" dirty="0" err="1">
                <a:solidFill>
                  <a:schemeClr val="accent5"/>
                </a:solidFill>
                <a:latin typeface="Arial" panose="020B0604020202020204" pitchFamily="34" charset="0"/>
                <a:cs typeface="Arial" panose="020B0604020202020204" pitchFamily="34" charset="0"/>
              </a:rPr>
              <a:t>amet</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consectetur</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adipiscing</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elit</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sed</a:t>
            </a:r>
            <a:r>
              <a:rPr lang="en-US" sz="800" spc="10" dirty="0">
                <a:solidFill>
                  <a:schemeClr val="accent5"/>
                </a:solidFill>
                <a:latin typeface="Arial" panose="020B0604020202020204" pitchFamily="34" charset="0"/>
                <a:cs typeface="Arial" panose="020B0604020202020204" pitchFamily="34" charset="0"/>
              </a:rPr>
              <a:t> do </a:t>
            </a:r>
            <a:r>
              <a:rPr lang="en-US" sz="800" spc="10" dirty="0" err="1">
                <a:solidFill>
                  <a:schemeClr val="accent5"/>
                </a:solidFill>
                <a:latin typeface="Arial" panose="020B0604020202020204" pitchFamily="34" charset="0"/>
                <a:cs typeface="Arial" panose="020B0604020202020204" pitchFamily="34" charset="0"/>
              </a:rPr>
              <a:t>eiusmod</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tempor</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incididunt</a:t>
            </a:r>
            <a:endParaRPr lang="en-US" sz="800" spc="10" dirty="0">
              <a:solidFill>
                <a:schemeClr val="accent5"/>
              </a:solidFill>
              <a:latin typeface="Arial" panose="020B0604020202020204" pitchFamily="34" charset="0"/>
              <a:cs typeface="Arial" panose="020B0604020202020204" pitchFamily="34" charset="0"/>
            </a:endParaRPr>
          </a:p>
        </p:txBody>
      </p:sp>
      <p:sp>
        <p:nvSpPr>
          <p:cNvPr id="6" name="Text Placeholder 33"/>
          <p:cNvSpPr txBox="1">
            <a:spLocks/>
          </p:cNvSpPr>
          <p:nvPr/>
        </p:nvSpPr>
        <p:spPr>
          <a:xfrm>
            <a:off x="4807432" y="3193088"/>
            <a:ext cx="1545494" cy="2786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b="1" dirty="0">
                <a:latin typeface="Arial" panose="020B0604020202020204" pitchFamily="34" charset="0"/>
                <a:cs typeface="Arial" panose="020B0604020202020204" pitchFamily="34" charset="0"/>
              </a:rPr>
              <a:t>Headline Three</a:t>
            </a:r>
          </a:p>
        </p:txBody>
      </p:sp>
      <p:grpSp>
        <p:nvGrpSpPr>
          <p:cNvPr id="7" name="Group 6"/>
          <p:cNvGrpSpPr/>
          <p:nvPr/>
        </p:nvGrpSpPr>
        <p:grpSpPr>
          <a:xfrm>
            <a:off x="4882026" y="1582494"/>
            <a:ext cx="1399320" cy="1399320"/>
            <a:chOff x="1447864" y="1680671"/>
            <a:chExt cx="1256032" cy="1256032"/>
          </a:xfrm>
          <a:solidFill>
            <a:schemeClr val="accent5"/>
          </a:solidFill>
        </p:grpSpPr>
        <p:sp>
          <p:nvSpPr>
            <p:cNvPr id="8" name="Donut 7"/>
            <p:cNvSpPr/>
            <p:nvPr/>
          </p:nvSpPr>
          <p:spPr>
            <a:xfrm>
              <a:off x="1447864" y="1680671"/>
              <a:ext cx="1256032" cy="1256032"/>
            </a:xfrm>
            <a:prstGeom prst="donut">
              <a:avLst>
                <a:gd name="adj" fmla="val 11686"/>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9" name="Block Arc 8"/>
            <p:cNvSpPr/>
            <p:nvPr/>
          </p:nvSpPr>
          <p:spPr>
            <a:xfrm>
              <a:off x="1447864" y="1680671"/>
              <a:ext cx="1256032" cy="1256032"/>
            </a:xfrm>
            <a:prstGeom prst="blockArc">
              <a:avLst>
                <a:gd name="adj1" fmla="val 16162069"/>
                <a:gd name="adj2" fmla="val 3793687"/>
                <a:gd name="adj3" fmla="val 1168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grpSp>
      <p:sp>
        <p:nvSpPr>
          <p:cNvPr id="11" name="Rectangle 10"/>
          <p:cNvSpPr/>
          <p:nvPr/>
        </p:nvSpPr>
        <p:spPr>
          <a:xfrm>
            <a:off x="5223313" y="2049101"/>
            <a:ext cx="721672" cy="415498"/>
          </a:xfrm>
          <a:prstGeom prst="rect">
            <a:avLst/>
          </a:prstGeom>
        </p:spPr>
        <p:txBody>
          <a:bodyPr wrap="none">
            <a:spAutoFit/>
          </a:bodyPr>
          <a:lstStyle/>
          <a:p>
            <a:pPr algn="ctr"/>
            <a:r>
              <a:rPr lang="en-AU" sz="2100" b="1" dirty="0">
                <a:solidFill>
                  <a:schemeClr val="accent5"/>
                </a:solidFill>
                <a:latin typeface="Arial" panose="020B0604020202020204" pitchFamily="34" charset="0"/>
                <a:cs typeface="Arial" panose="020B0604020202020204" pitchFamily="34" charset="0"/>
              </a:rPr>
              <a:t>40%</a:t>
            </a:r>
            <a:endParaRPr lang="en-US" sz="2100" b="1" dirty="0">
              <a:solidFill>
                <a:schemeClr val="accent5"/>
              </a:solidFill>
              <a:latin typeface="Arial" panose="020B0604020202020204" pitchFamily="34" charset="0"/>
              <a:cs typeface="Arial" panose="020B0604020202020204" pitchFamily="34" charset="0"/>
            </a:endParaRPr>
          </a:p>
        </p:txBody>
      </p:sp>
      <p:sp>
        <p:nvSpPr>
          <p:cNvPr id="12" name="Text Placeholder 32"/>
          <p:cNvSpPr txBox="1">
            <a:spLocks/>
          </p:cNvSpPr>
          <p:nvPr/>
        </p:nvSpPr>
        <p:spPr>
          <a:xfrm>
            <a:off x="6805498" y="3443734"/>
            <a:ext cx="1545494" cy="64952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spc="10" dirty="0">
                <a:solidFill>
                  <a:schemeClr val="accent5"/>
                </a:solidFill>
                <a:latin typeface="Arial" panose="020B0604020202020204" pitchFamily="34" charset="0"/>
                <a:cs typeface="Arial" panose="020B0604020202020204" pitchFamily="34" charset="0"/>
              </a:rPr>
              <a:t>Lorem ipsum dolor sit </a:t>
            </a:r>
            <a:r>
              <a:rPr lang="en-US" sz="800" spc="10" dirty="0" err="1">
                <a:solidFill>
                  <a:schemeClr val="accent5"/>
                </a:solidFill>
                <a:latin typeface="Arial" panose="020B0604020202020204" pitchFamily="34" charset="0"/>
                <a:cs typeface="Arial" panose="020B0604020202020204" pitchFamily="34" charset="0"/>
              </a:rPr>
              <a:t>amet</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consectetur</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adipiscing</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elit</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sed</a:t>
            </a:r>
            <a:r>
              <a:rPr lang="en-US" sz="800" spc="10" dirty="0">
                <a:solidFill>
                  <a:schemeClr val="accent5"/>
                </a:solidFill>
                <a:latin typeface="Arial" panose="020B0604020202020204" pitchFamily="34" charset="0"/>
                <a:cs typeface="Arial" panose="020B0604020202020204" pitchFamily="34" charset="0"/>
              </a:rPr>
              <a:t> do </a:t>
            </a:r>
            <a:r>
              <a:rPr lang="en-US" sz="800" spc="10" dirty="0" err="1">
                <a:solidFill>
                  <a:schemeClr val="accent5"/>
                </a:solidFill>
                <a:latin typeface="Arial" panose="020B0604020202020204" pitchFamily="34" charset="0"/>
                <a:cs typeface="Arial" panose="020B0604020202020204" pitchFamily="34" charset="0"/>
              </a:rPr>
              <a:t>eiusmod</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tempor</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incididunt</a:t>
            </a:r>
            <a:endParaRPr lang="en-US" sz="800" spc="10" dirty="0">
              <a:solidFill>
                <a:schemeClr val="accent5"/>
              </a:solidFill>
              <a:latin typeface="Arial" panose="020B0604020202020204" pitchFamily="34" charset="0"/>
              <a:cs typeface="Arial" panose="020B0604020202020204" pitchFamily="34" charset="0"/>
            </a:endParaRPr>
          </a:p>
        </p:txBody>
      </p:sp>
      <p:sp>
        <p:nvSpPr>
          <p:cNvPr id="13" name="Text Placeholder 33"/>
          <p:cNvSpPr txBox="1">
            <a:spLocks/>
          </p:cNvSpPr>
          <p:nvPr/>
        </p:nvSpPr>
        <p:spPr>
          <a:xfrm>
            <a:off x="6805498" y="3193088"/>
            <a:ext cx="1545494" cy="2786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b="1" dirty="0">
                <a:latin typeface="Arial" panose="020B0604020202020204" pitchFamily="34" charset="0"/>
                <a:cs typeface="Arial" panose="020B0604020202020204" pitchFamily="34" charset="0"/>
              </a:rPr>
              <a:t>Headline Four</a:t>
            </a:r>
          </a:p>
        </p:txBody>
      </p:sp>
      <p:grpSp>
        <p:nvGrpSpPr>
          <p:cNvPr id="14" name="Group 13"/>
          <p:cNvGrpSpPr/>
          <p:nvPr/>
        </p:nvGrpSpPr>
        <p:grpSpPr>
          <a:xfrm>
            <a:off x="6880093" y="1582494"/>
            <a:ext cx="1399320" cy="1399320"/>
            <a:chOff x="1447864" y="1680671"/>
            <a:chExt cx="1256032" cy="1256032"/>
          </a:xfrm>
        </p:grpSpPr>
        <p:sp>
          <p:nvSpPr>
            <p:cNvPr id="15" name="Donut 14"/>
            <p:cNvSpPr/>
            <p:nvPr/>
          </p:nvSpPr>
          <p:spPr>
            <a:xfrm>
              <a:off x="1447864" y="1680671"/>
              <a:ext cx="1256032" cy="1256032"/>
            </a:xfrm>
            <a:prstGeom prst="donut">
              <a:avLst>
                <a:gd name="adj" fmla="val 11686"/>
              </a:avLst>
            </a:prstGeom>
            <a:solidFill>
              <a:schemeClr val="accent2">
                <a:lumMod val="20000"/>
                <a:lumOff val="80000"/>
                <a:alpha val="50196"/>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sp>
          <p:nvSpPr>
            <p:cNvPr id="16" name="Block Arc 15"/>
            <p:cNvSpPr/>
            <p:nvPr/>
          </p:nvSpPr>
          <p:spPr>
            <a:xfrm>
              <a:off x="1447864" y="1680671"/>
              <a:ext cx="1256032" cy="1256032"/>
            </a:xfrm>
            <a:prstGeom prst="blockArc">
              <a:avLst>
                <a:gd name="adj1" fmla="val 16162069"/>
                <a:gd name="adj2" fmla="val 9513426"/>
                <a:gd name="adj3" fmla="val 11542"/>
              </a:avLst>
            </a:prstGeom>
            <a:solidFill>
              <a:srgbClr val="C01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grpSp>
      <p:sp>
        <p:nvSpPr>
          <p:cNvPr id="18" name="Rectangle 17"/>
          <p:cNvSpPr/>
          <p:nvPr/>
        </p:nvSpPr>
        <p:spPr>
          <a:xfrm>
            <a:off x="7221380" y="2049101"/>
            <a:ext cx="721672" cy="415498"/>
          </a:xfrm>
          <a:prstGeom prst="rect">
            <a:avLst/>
          </a:prstGeom>
        </p:spPr>
        <p:txBody>
          <a:bodyPr wrap="none">
            <a:spAutoFit/>
          </a:bodyPr>
          <a:lstStyle/>
          <a:p>
            <a:pPr algn="ctr"/>
            <a:r>
              <a:rPr lang="en-AU" sz="2100" b="1" dirty="0">
                <a:solidFill>
                  <a:srgbClr val="C01D28"/>
                </a:solidFill>
                <a:latin typeface="Arial" panose="020B0604020202020204" pitchFamily="34" charset="0"/>
                <a:cs typeface="Arial" panose="020B0604020202020204" pitchFamily="34" charset="0"/>
              </a:rPr>
              <a:t>69%</a:t>
            </a:r>
            <a:endParaRPr lang="en-US" sz="2100" b="1" dirty="0">
              <a:solidFill>
                <a:srgbClr val="C01D28"/>
              </a:solidFill>
              <a:latin typeface="Arial" panose="020B0604020202020204" pitchFamily="34" charset="0"/>
              <a:cs typeface="Arial" panose="020B0604020202020204" pitchFamily="34" charset="0"/>
            </a:endParaRPr>
          </a:p>
        </p:txBody>
      </p:sp>
      <p:sp>
        <p:nvSpPr>
          <p:cNvPr id="19" name="Text Placeholder 32"/>
          <p:cNvSpPr txBox="1">
            <a:spLocks/>
          </p:cNvSpPr>
          <p:nvPr/>
        </p:nvSpPr>
        <p:spPr>
          <a:xfrm>
            <a:off x="782656" y="3443734"/>
            <a:ext cx="1545494" cy="64952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spc="10" dirty="0">
                <a:solidFill>
                  <a:schemeClr val="accent5"/>
                </a:solidFill>
                <a:latin typeface="Arial" panose="020B0604020202020204" pitchFamily="34" charset="0"/>
                <a:cs typeface="Arial" panose="020B0604020202020204" pitchFamily="34" charset="0"/>
              </a:rPr>
              <a:t>Lorem ipsum dolor sit </a:t>
            </a:r>
            <a:r>
              <a:rPr lang="en-US" sz="800" spc="10" dirty="0" err="1">
                <a:solidFill>
                  <a:schemeClr val="accent5"/>
                </a:solidFill>
                <a:latin typeface="Arial" panose="020B0604020202020204" pitchFamily="34" charset="0"/>
                <a:cs typeface="Arial" panose="020B0604020202020204" pitchFamily="34" charset="0"/>
              </a:rPr>
              <a:t>amet</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consectetur</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adipiscing</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elit</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sed</a:t>
            </a:r>
            <a:r>
              <a:rPr lang="en-US" sz="800" spc="10" dirty="0">
                <a:solidFill>
                  <a:schemeClr val="accent5"/>
                </a:solidFill>
                <a:latin typeface="Arial" panose="020B0604020202020204" pitchFamily="34" charset="0"/>
                <a:cs typeface="Arial" panose="020B0604020202020204" pitchFamily="34" charset="0"/>
              </a:rPr>
              <a:t> do </a:t>
            </a:r>
            <a:r>
              <a:rPr lang="en-US" sz="800" spc="10" dirty="0" err="1">
                <a:solidFill>
                  <a:schemeClr val="accent5"/>
                </a:solidFill>
                <a:latin typeface="Arial" panose="020B0604020202020204" pitchFamily="34" charset="0"/>
                <a:cs typeface="Arial" panose="020B0604020202020204" pitchFamily="34" charset="0"/>
              </a:rPr>
              <a:t>eiusmod</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tempor</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incididunt</a:t>
            </a:r>
            <a:endParaRPr lang="en-US" sz="800" spc="10" dirty="0">
              <a:solidFill>
                <a:schemeClr val="accent5"/>
              </a:solidFill>
              <a:latin typeface="Arial" panose="020B0604020202020204" pitchFamily="34" charset="0"/>
              <a:cs typeface="Arial" panose="020B0604020202020204" pitchFamily="34" charset="0"/>
            </a:endParaRPr>
          </a:p>
        </p:txBody>
      </p:sp>
      <p:sp>
        <p:nvSpPr>
          <p:cNvPr id="20" name="Text Placeholder 33"/>
          <p:cNvSpPr txBox="1">
            <a:spLocks/>
          </p:cNvSpPr>
          <p:nvPr/>
        </p:nvSpPr>
        <p:spPr>
          <a:xfrm>
            <a:off x="782656" y="3193088"/>
            <a:ext cx="1545494" cy="2786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b="1" dirty="0">
                <a:latin typeface="Arial" panose="020B0604020202020204" pitchFamily="34" charset="0"/>
                <a:cs typeface="Arial" panose="020B0604020202020204" pitchFamily="34" charset="0"/>
              </a:rPr>
              <a:t>Headline One</a:t>
            </a:r>
          </a:p>
        </p:txBody>
      </p:sp>
      <p:grpSp>
        <p:nvGrpSpPr>
          <p:cNvPr id="21" name="Group 20"/>
          <p:cNvGrpSpPr/>
          <p:nvPr/>
        </p:nvGrpSpPr>
        <p:grpSpPr>
          <a:xfrm>
            <a:off x="857250" y="1582494"/>
            <a:ext cx="1399320" cy="1399320"/>
            <a:chOff x="1447864" y="1680671"/>
            <a:chExt cx="1256032" cy="1256032"/>
          </a:xfrm>
        </p:grpSpPr>
        <p:sp>
          <p:nvSpPr>
            <p:cNvPr id="22" name="Donut 21"/>
            <p:cNvSpPr/>
            <p:nvPr/>
          </p:nvSpPr>
          <p:spPr>
            <a:xfrm>
              <a:off x="1447864" y="1680671"/>
              <a:ext cx="1256032" cy="1256032"/>
            </a:xfrm>
            <a:prstGeom prst="donut">
              <a:avLst>
                <a:gd name="adj" fmla="val 11686"/>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sp>
          <p:nvSpPr>
            <p:cNvPr id="23" name="Block Arc 22"/>
            <p:cNvSpPr/>
            <p:nvPr/>
          </p:nvSpPr>
          <p:spPr>
            <a:xfrm>
              <a:off x="1447864" y="1680671"/>
              <a:ext cx="1256032" cy="1256032"/>
            </a:xfrm>
            <a:prstGeom prst="blockArc">
              <a:avLst>
                <a:gd name="adj1" fmla="val 16162069"/>
                <a:gd name="adj2" fmla="val 0"/>
                <a:gd name="adj3" fmla="val 1181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grpSp>
      <p:sp>
        <p:nvSpPr>
          <p:cNvPr id="25" name="Rectangle 24"/>
          <p:cNvSpPr/>
          <p:nvPr/>
        </p:nvSpPr>
        <p:spPr>
          <a:xfrm>
            <a:off x="1198537" y="2049101"/>
            <a:ext cx="721672" cy="415498"/>
          </a:xfrm>
          <a:prstGeom prst="rect">
            <a:avLst/>
          </a:prstGeom>
        </p:spPr>
        <p:txBody>
          <a:bodyPr wrap="none">
            <a:spAutoFit/>
          </a:bodyPr>
          <a:lstStyle/>
          <a:p>
            <a:pPr algn="ctr"/>
            <a:r>
              <a:rPr lang="en-AU" sz="2100" b="1" dirty="0">
                <a:solidFill>
                  <a:schemeClr val="accent1"/>
                </a:solidFill>
                <a:latin typeface="Arial" panose="020B0604020202020204" pitchFamily="34" charset="0"/>
                <a:cs typeface="Arial" panose="020B0604020202020204" pitchFamily="34" charset="0"/>
              </a:rPr>
              <a:t>25%</a:t>
            </a:r>
            <a:endParaRPr lang="en-US" sz="2100" b="1" dirty="0">
              <a:solidFill>
                <a:schemeClr val="accent1"/>
              </a:solidFill>
              <a:latin typeface="Arial" panose="020B0604020202020204" pitchFamily="34" charset="0"/>
              <a:cs typeface="Arial" panose="020B0604020202020204" pitchFamily="34" charset="0"/>
            </a:endParaRPr>
          </a:p>
        </p:txBody>
      </p:sp>
      <p:sp>
        <p:nvSpPr>
          <p:cNvPr id="26" name="Text Placeholder 32"/>
          <p:cNvSpPr txBox="1">
            <a:spLocks/>
          </p:cNvSpPr>
          <p:nvPr/>
        </p:nvSpPr>
        <p:spPr>
          <a:xfrm>
            <a:off x="2780722" y="3443734"/>
            <a:ext cx="1545494" cy="64952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spc="10" dirty="0">
                <a:solidFill>
                  <a:schemeClr val="accent5"/>
                </a:solidFill>
                <a:latin typeface="Arial" panose="020B0604020202020204" pitchFamily="34" charset="0"/>
                <a:cs typeface="Arial" panose="020B0604020202020204" pitchFamily="34" charset="0"/>
              </a:rPr>
              <a:t>Lorem ipsum dolor sit </a:t>
            </a:r>
            <a:r>
              <a:rPr lang="en-US" sz="800" spc="10" dirty="0" err="1">
                <a:solidFill>
                  <a:schemeClr val="accent5"/>
                </a:solidFill>
                <a:latin typeface="Arial" panose="020B0604020202020204" pitchFamily="34" charset="0"/>
                <a:cs typeface="Arial" panose="020B0604020202020204" pitchFamily="34" charset="0"/>
              </a:rPr>
              <a:t>amet</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consectetur</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adipiscing</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elit</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sed</a:t>
            </a:r>
            <a:r>
              <a:rPr lang="en-US" sz="800" spc="10" dirty="0">
                <a:solidFill>
                  <a:schemeClr val="accent5"/>
                </a:solidFill>
                <a:latin typeface="Arial" panose="020B0604020202020204" pitchFamily="34" charset="0"/>
                <a:cs typeface="Arial" panose="020B0604020202020204" pitchFamily="34" charset="0"/>
              </a:rPr>
              <a:t> do </a:t>
            </a:r>
            <a:r>
              <a:rPr lang="en-US" sz="800" spc="10" dirty="0" err="1">
                <a:solidFill>
                  <a:schemeClr val="accent5"/>
                </a:solidFill>
                <a:latin typeface="Arial" panose="020B0604020202020204" pitchFamily="34" charset="0"/>
                <a:cs typeface="Arial" panose="020B0604020202020204" pitchFamily="34" charset="0"/>
              </a:rPr>
              <a:t>eiusmod</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tempor</a:t>
            </a:r>
            <a:r>
              <a:rPr lang="en-US" sz="800" spc="10" dirty="0">
                <a:solidFill>
                  <a:schemeClr val="accent5"/>
                </a:solidFill>
                <a:latin typeface="Arial" panose="020B0604020202020204" pitchFamily="34" charset="0"/>
                <a:cs typeface="Arial" panose="020B0604020202020204" pitchFamily="34" charset="0"/>
              </a:rPr>
              <a:t> </a:t>
            </a:r>
            <a:r>
              <a:rPr lang="en-US" sz="800" spc="10" dirty="0" err="1">
                <a:solidFill>
                  <a:schemeClr val="accent5"/>
                </a:solidFill>
                <a:latin typeface="Arial" panose="020B0604020202020204" pitchFamily="34" charset="0"/>
                <a:cs typeface="Arial" panose="020B0604020202020204" pitchFamily="34" charset="0"/>
              </a:rPr>
              <a:t>incididunt</a:t>
            </a:r>
            <a:endParaRPr lang="en-US" sz="800" spc="10" dirty="0">
              <a:solidFill>
                <a:schemeClr val="accent5"/>
              </a:solidFill>
              <a:latin typeface="Arial" panose="020B0604020202020204" pitchFamily="34" charset="0"/>
              <a:cs typeface="Arial" panose="020B0604020202020204" pitchFamily="34" charset="0"/>
            </a:endParaRPr>
          </a:p>
        </p:txBody>
      </p:sp>
      <p:sp>
        <p:nvSpPr>
          <p:cNvPr id="27" name="Text Placeholder 33"/>
          <p:cNvSpPr txBox="1">
            <a:spLocks/>
          </p:cNvSpPr>
          <p:nvPr/>
        </p:nvSpPr>
        <p:spPr>
          <a:xfrm>
            <a:off x="2780722" y="3193088"/>
            <a:ext cx="1545494" cy="2786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b="1" dirty="0">
                <a:latin typeface="Arial" panose="020B0604020202020204" pitchFamily="34" charset="0"/>
                <a:cs typeface="Arial" panose="020B0604020202020204" pitchFamily="34" charset="0"/>
              </a:rPr>
              <a:t>Headline Two</a:t>
            </a:r>
          </a:p>
        </p:txBody>
      </p:sp>
      <p:grpSp>
        <p:nvGrpSpPr>
          <p:cNvPr id="28" name="Group 27"/>
          <p:cNvGrpSpPr/>
          <p:nvPr/>
        </p:nvGrpSpPr>
        <p:grpSpPr>
          <a:xfrm>
            <a:off x="2855317" y="1582494"/>
            <a:ext cx="1399320" cy="1399320"/>
            <a:chOff x="1447864" y="1680671"/>
            <a:chExt cx="1256032" cy="1256032"/>
          </a:xfrm>
          <a:effectLst/>
        </p:grpSpPr>
        <p:sp>
          <p:nvSpPr>
            <p:cNvPr id="29" name="Donut 28"/>
            <p:cNvSpPr/>
            <p:nvPr/>
          </p:nvSpPr>
          <p:spPr>
            <a:xfrm>
              <a:off x="1447864" y="1680671"/>
              <a:ext cx="1256032" cy="1256032"/>
            </a:xfrm>
            <a:prstGeom prst="donut">
              <a:avLst>
                <a:gd name="adj" fmla="val 11686"/>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30" name="Block Arc 29"/>
            <p:cNvSpPr/>
            <p:nvPr/>
          </p:nvSpPr>
          <p:spPr>
            <a:xfrm>
              <a:off x="1447864" y="1680671"/>
              <a:ext cx="1256032" cy="1256032"/>
            </a:xfrm>
            <a:prstGeom prst="blockArc">
              <a:avLst>
                <a:gd name="adj1" fmla="val 16162069"/>
                <a:gd name="adj2" fmla="val 9513426"/>
                <a:gd name="adj3" fmla="val 1154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latin typeface="Arial" panose="020B0604020202020204" pitchFamily="34" charset="0"/>
                <a:cs typeface="Arial" panose="020B0604020202020204" pitchFamily="34" charset="0"/>
              </a:endParaRPr>
            </a:p>
          </p:txBody>
        </p:sp>
      </p:grpSp>
      <p:sp>
        <p:nvSpPr>
          <p:cNvPr id="32" name="Rectangle 31"/>
          <p:cNvSpPr/>
          <p:nvPr/>
        </p:nvSpPr>
        <p:spPr>
          <a:xfrm>
            <a:off x="3196604" y="2049101"/>
            <a:ext cx="721672" cy="415498"/>
          </a:xfrm>
          <a:prstGeom prst="rect">
            <a:avLst/>
          </a:prstGeom>
        </p:spPr>
        <p:txBody>
          <a:bodyPr wrap="none">
            <a:spAutoFit/>
          </a:bodyPr>
          <a:lstStyle/>
          <a:p>
            <a:pPr algn="ctr"/>
            <a:r>
              <a:rPr lang="en-AU" sz="2100" b="1" dirty="0">
                <a:solidFill>
                  <a:schemeClr val="accent3"/>
                </a:solidFill>
                <a:latin typeface="Arial" panose="020B0604020202020204" pitchFamily="34" charset="0"/>
                <a:cs typeface="Arial" panose="020B0604020202020204" pitchFamily="34" charset="0"/>
              </a:rPr>
              <a:t>69%</a:t>
            </a:r>
            <a:endParaRPr lang="en-US" sz="21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817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80409" y="1"/>
            <a:ext cx="3063591" cy="5143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j-lt"/>
            </a:endParaRPr>
          </a:p>
        </p:txBody>
      </p:sp>
      <p:sp>
        <p:nvSpPr>
          <p:cNvPr id="4" name="Text Placeholder 3"/>
          <p:cNvSpPr>
            <a:spLocks noGrp="1"/>
          </p:cNvSpPr>
          <p:nvPr>
            <p:ph type="body" sz="quarter" idx="16"/>
          </p:nvPr>
        </p:nvSpPr>
        <p:spPr>
          <a:xfrm>
            <a:off x="465188" y="894740"/>
            <a:ext cx="5489046" cy="170816"/>
          </a:xfrm>
        </p:spPr>
        <p:txBody>
          <a:bodyPr/>
          <a:lstStyle/>
          <a:p>
            <a:endParaRPr lang="en-US" dirty="0">
              <a:solidFill>
                <a:schemeClr val="tx1"/>
              </a:solidFill>
            </a:endParaRPr>
          </a:p>
        </p:txBody>
      </p:sp>
      <p:sp>
        <p:nvSpPr>
          <p:cNvPr id="5" name="Text Placeholder 4"/>
          <p:cNvSpPr>
            <a:spLocks noGrp="1"/>
          </p:cNvSpPr>
          <p:nvPr>
            <p:ph type="body" sz="quarter" idx="17"/>
          </p:nvPr>
        </p:nvSpPr>
        <p:spPr/>
        <p:txBody>
          <a:bodyPr/>
          <a:lstStyle/>
          <a:p>
            <a:r>
              <a:rPr lang="en-US" dirty="0">
                <a:solidFill>
                  <a:schemeClr val="accent1"/>
                </a:solidFill>
              </a:rPr>
              <a:t>Chart with callouts</a:t>
            </a:r>
          </a:p>
        </p:txBody>
      </p:sp>
      <p:graphicFrame>
        <p:nvGraphicFramePr>
          <p:cNvPr id="7" name="Chart 6"/>
          <p:cNvGraphicFramePr/>
          <p:nvPr>
            <p:extLst>
              <p:ext uri="{D42A27DB-BD31-4B8C-83A1-F6EECF244321}">
                <p14:modId xmlns:p14="http://schemas.microsoft.com/office/powerpoint/2010/main" val="1047988982"/>
              </p:ext>
            </p:extLst>
          </p:nvPr>
        </p:nvGraphicFramePr>
        <p:xfrm>
          <a:off x="884040" y="1593840"/>
          <a:ext cx="4470356" cy="324611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4945453" y="1159807"/>
            <a:ext cx="408943" cy="419089"/>
            <a:chOff x="4059092" y="1752952"/>
            <a:chExt cx="585787" cy="600321"/>
          </a:xfrm>
          <a:solidFill>
            <a:srgbClr val="C01D28"/>
          </a:solidFill>
        </p:grpSpPr>
        <p:sp>
          <p:nvSpPr>
            <p:cNvPr id="9" name="Rectangle 8"/>
            <p:cNvSpPr/>
            <p:nvPr/>
          </p:nvSpPr>
          <p:spPr>
            <a:xfrm rot="2700000">
              <a:off x="4242258" y="2133817"/>
              <a:ext cx="219456" cy="219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j-lt"/>
              </a:endParaRPr>
            </a:p>
          </p:txBody>
        </p:sp>
        <p:sp>
          <p:nvSpPr>
            <p:cNvPr id="10" name="Oval 9"/>
            <p:cNvSpPr/>
            <p:nvPr/>
          </p:nvSpPr>
          <p:spPr>
            <a:xfrm>
              <a:off x="4059092" y="1752952"/>
              <a:ext cx="585787" cy="5857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mj-lt"/>
                </a:rPr>
                <a:t>2</a:t>
              </a:r>
            </a:p>
          </p:txBody>
        </p:sp>
      </p:grpSp>
      <p:grpSp>
        <p:nvGrpSpPr>
          <p:cNvPr id="11" name="Group 10"/>
          <p:cNvGrpSpPr/>
          <p:nvPr/>
        </p:nvGrpSpPr>
        <p:grpSpPr>
          <a:xfrm>
            <a:off x="1162397" y="2936964"/>
            <a:ext cx="408943" cy="419089"/>
            <a:chOff x="4059092" y="1752952"/>
            <a:chExt cx="585787" cy="600321"/>
          </a:xfrm>
          <a:solidFill>
            <a:schemeClr val="accent1"/>
          </a:solidFill>
        </p:grpSpPr>
        <p:sp>
          <p:nvSpPr>
            <p:cNvPr id="12" name="Rectangle 11"/>
            <p:cNvSpPr/>
            <p:nvPr/>
          </p:nvSpPr>
          <p:spPr>
            <a:xfrm rot="2700000">
              <a:off x="4242258" y="2133817"/>
              <a:ext cx="219456" cy="219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j-lt"/>
              </a:endParaRPr>
            </a:p>
          </p:txBody>
        </p:sp>
        <p:sp>
          <p:nvSpPr>
            <p:cNvPr id="13" name="Oval 12"/>
            <p:cNvSpPr/>
            <p:nvPr/>
          </p:nvSpPr>
          <p:spPr>
            <a:xfrm>
              <a:off x="4059092" y="1752952"/>
              <a:ext cx="585787" cy="5857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mj-lt"/>
                </a:rPr>
                <a:t>1</a:t>
              </a:r>
            </a:p>
          </p:txBody>
        </p:sp>
      </p:grpSp>
      <p:sp>
        <p:nvSpPr>
          <p:cNvPr id="14" name="Text Placeholder 32"/>
          <p:cNvSpPr txBox="1">
            <a:spLocks/>
          </p:cNvSpPr>
          <p:nvPr/>
        </p:nvSpPr>
        <p:spPr>
          <a:xfrm>
            <a:off x="6380584" y="1160560"/>
            <a:ext cx="2493872" cy="72069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err="1">
                <a:gradFill>
                  <a:gsLst>
                    <a:gs pos="0">
                      <a:schemeClr val="bg1"/>
                    </a:gs>
                    <a:gs pos="98000">
                      <a:schemeClr val="bg1"/>
                    </a:gs>
                  </a:gsLst>
                  <a:lin ang="5400000" scaled="1"/>
                </a:gradFill>
                <a:latin typeface="+mj-lt"/>
              </a:rPr>
              <a:t>Liquorice</a:t>
            </a:r>
            <a:r>
              <a:rPr lang="en-US" sz="800">
                <a:gradFill>
                  <a:gsLst>
                    <a:gs pos="0">
                      <a:schemeClr val="bg1"/>
                    </a:gs>
                    <a:gs pos="98000">
                      <a:schemeClr val="bg1"/>
                    </a:gs>
                  </a:gsLst>
                  <a:lin ang="5400000" scaled="1"/>
                </a:gradFill>
                <a:latin typeface="+mj-lt"/>
              </a:rPr>
              <a:t> </a:t>
            </a:r>
            <a:r>
              <a:rPr lang="en-US" sz="800" err="1">
                <a:gradFill>
                  <a:gsLst>
                    <a:gs pos="0">
                      <a:schemeClr val="bg1"/>
                    </a:gs>
                    <a:gs pos="98000">
                      <a:schemeClr val="bg1"/>
                    </a:gs>
                  </a:gsLst>
                  <a:lin ang="5400000" scaled="1"/>
                </a:gradFill>
                <a:latin typeface="+mj-lt"/>
              </a:rPr>
              <a:t>chupa</a:t>
            </a:r>
            <a:r>
              <a:rPr lang="en-US" sz="800">
                <a:gradFill>
                  <a:gsLst>
                    <a:gs pos="0">
                      <a:schemeClr val="bg1"/>
                    </a:gs>
                    <a:gs pos="98000">
                      <a:schemeClr val="bg1"/>
                    </a:gs>
                  </a:gsLst>
                  <a:lin ang="5400000" scaled="1"/>
                </a:gradFill>
                <a:latin typeface="+mj-lt"/>
              </a:rPr>
              <a:t> </a:t>
            </a:r>
            <a:r>
              <a:rPr lang="en-US" sz="800" err="1">
                <a:gradFill>
                  <a:gsLst>
                    <a:gs pos="0">
                      <a:schemeClr val="bg1"/>
                    </a:gs>
                    <a:gs pos="98000">
                      <a:schemeClr val="bg1"/>
                    </a:gs>
                  </a:gsLst>
                  <a:lin ang="5400000" scaled="1"/>
                </a:gradFill>
                <a:latin typeface="+mj-lt"/>
              </a:rPr>
              <a:t>chups</a:t>
            </a:r>
            <a:r>
              <a:rPr lang="en-US" sz="800">
                <a:gradFill>
                  <a:gsLst>
                    <a:gs pos="0">
                      <a:schemeClr val="bg1"/>
                    </a:gs>
                    <a:gs pos="98000">
                      <a:schemeClr val="bg1"/>
                    </a:gs>
                  </a:gsLst>
                  <a:lin ang="5400000" scaled="1"/>
                </a:gradFill>
                <a:latin typeface="+mj-lt"/>
              </a:rPr>
              <a:t> </a:t>
            </a:r>
            <a:r>
              <a:rPr lang="en-US" sz="800" err="1">
                <a:gradFill>
                  <a:gsLst>
                    <a:gs pos="0">
                      <a:schemeClr val="bg1"/>
                    </a:gs>
                    <a:gs pos="98000">
                      <a:schemeClr val="bg1"/>
                    </a:gs>
                  </a:gsLst>
                  <a:lin ang="5400000" scaled="1"/>
                </a:gradFill>
                <a:latin typeface="+mj-lt"/>
              </a:rPr>
              <a:t>applicake</a:t>
            </a:r>
            <a:r>
              <a:rPr lang="en-US" sz="800">
                <a:gradFill>
                  <a:gsLst>
                    <a:gs pos="0">
                      <a:schemeClr val="bg1"/>
                    </a:gs>
                    <a:gs pos="98000">
                      <a:schemeClr val="bg1"/>
                    </a:gs>
                  </a:gsLst>
                  <a:lin ang="5400000" scaled="1"/>
                </a:gradFill>
                <a:latin typeface="+mj-lt"/>
              </a:rPr>
              <a:t> apple pie cupcake brownie bear claw gingerbread cotton candy. Bear claw croissant apple pie. Croissant cake tart liquorice tart pastry. iscuit wafer sweet apple pie. </a:t>
            </a:r>
          </a:p>
        </p:txBody>
      </p:sp>
      <p:sp>
        <p:nvSpPr>
          <p:cNvPr id="15" name="Text Placeholder 33"/>
          <p:cNvSpPr txBox="1">
            <a:spLocks/>
          </p:cNvSpPr>
          <p:nvPr/>
        </p:nvSpPr>
        <p:spPr>
          <a:xfrm>
            <a:off x="6371904" y="928543"/>
            <a:ext cx="2503937" cy="17522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dirty="0">
                <a:gradFill>
                  <a:gsLst>
                    <a:gs pos="0">
                      <a:schemeClr val="bg1"/>
                    </a:gs>
                    <a:gs pos="98000">
                      <a:schemeClr val="bg1"/>
                    </a:gs>
                  </a:gsLst>
                  <a:lin ang="5400000" scaled="1"/>
                </a:gradFill>
                <a:latin typeface="+mj-lt"/>
              </a:rPr>
              <a:t>Customer Data Analysis</a:t>
            </a:r>
          </a:p>
        </p:txBody>
      </p:sp>
      <p:sp>
        <p:nvSpPr>
          <p:cNvPr id="16" name="Text Placeholder 33"/>
          <p:cNvSpPr txBox="1">
            <a:spLocks/>
          </p:cNvSpPr>
          <p:nvPr/>
        </p:nvSpPr>
        <p:spPr>
          <a:xfrm>
            <a:off x="6360793" y="563873"/>
            <a:ext cx="1090885" cy="31782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dirty="0">
                <a:gradFill>
                  <a:gsLst>
                    <a:gs pos="0">
                      <a:schemeClr val="bg1"/>
                    </a:gs>
                    <a:gs pos="98000">
                      <a:schemeClr val="bg1"/>
                    </a:gs>
                  </a:gsLst>
                  <a:lin ang="5400000" scaled="1"/>
                </a:gradFill>
                <a:latin typeface="+mj-lt"/>
              </a:rPr>
              <a:t>2020</a:t>
            </a:r>
          </a:p>
        </p:txBody>
      </p:sp>
      <p:sp>
        <p:nvSpPr>
          <p:cNvPr id="17" name="Text Placeholder 32"/>
          <p:cNvSpPr txBox="1">
            <a:spLocks/>
          </p:cNvSpPr>
          <p:nvPr/>
        </p:nvSpPr>
        <p:spPr>
          <a:xfrm>
            <a:off x="6380584" y="2679250"/>
            <a:ext cx="2493872" cy="44204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a:gradFill>
                  <a:gsLst>
                    <a:gs pos="0">
                      <a:schemeClr val="bg1"/>
                    </a:gs>
                    <a:gs pos="98000">
                      <a:schemeClr val="bg1"/>
                    </a:gs>
                  </a:gsLst>
                  <a:lin ang="5400000" scaled="1"/>
                </a:gradFill>
                <a:latin typeface="+mj-lt"/>
              </a:rPr>
              <a:t>Liquorice chupa chups applicake apple pie cupcake brownie bear claw gingerbread cotton candy. </a:t>
            </a:r>
          </a:p>
        </p:txBody>
      </p:sp>
      <p:sp>
        <p:nvSpPr>
          <p:cNvPr id="18" name="Text Placeholder 33"/>
          <p:cNvSpPr txBox="1">
            <a:spLocks/>
          </p:cNvSpPr>
          <p:nvPr/>
        </p:nvSpPr>
        <p:spPr>
          <a:xfrm>
            <a:off x="6371904" y="2447232"/>
            <a:ext cx="2503937" cy="17522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a:gradFill>
                  <a:gsLst>
                    <a:gs pos="0">
                      <a:schemeClr val="bg1"/>
                    </a:gs>
                    <a:gs pos="98000">
                      <a:schemeClr val="bg1"/>
                    </a:gs>
                  </a:gsLst>
                  <a:lin ang="5400000" scaled="1"/>
                </a:gradFill>
                <a:latin typeface="+mj-lt"/>
              </a:rPr>
              <a:t>Customer Data Analysis</a:t>
            </a:r>
          </a:p>
        </p:txBody>
      </p:sp>
      <p:sp>
        <p:nvSpPr>
          <p:cNvPr id="19" name="Text Placeholder 33"/>
          <p:cNvSpPr txBox="1">
            <a:spLocks/>
          </p:cNvSpPr>
          <p:nvPr/>
        </p:nvSpPr>
        <p:spPr>
          <a:xfrm>
            <a:off x="6360793" y="2082563"/>
            <a:ext cx="1090885" cy="31782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dirty="0">
                <a:gradFill>
                  <a:gsLst>
                    <a:gs pos="0">
                      <a:schemeClr val="bg1"/>
                    </a:gs>
                    <a:gs pos="98000">
                      <a:schemeClr val="bg1"/>
                    </a:gs>
                  </a:gsLst>
                  <a:lin ang="5400000" scaled="1"/>
                </a:gradFill>
                <a:latin typeface="+mj-lt"/>
              </a:rPr>
              <a:t>2021</a:t>
            </a:r>
          </a:p>
        </p:txBody>
      </p:sp>
      <p:sp>
        <p:nvSpPr>
          <p:cNvPr id="20" name="Text Placeholder 32"/>
          <p:cNvSpPr txBox="1">
            <a:spLocks/>
          </p:cNvSpPr>
          <p:nvPr/>
        </p:nvSpPr>
        <p:spPr>
          <a:xfrm>
            <a:off x="6380584" y="3802401"/>
            <a:ext cx="2493872" cy="44204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a:gradFill>
                  <a:gsLst>
                    <a:gs pos="0">
                      <a:schemeClr val="bg1"/>
                    </a:gs>
                    <a:gs pos="98000">
                      <a:schemeClr val="bg1"/>
                    </a:gs>
                  </a:gsLst>
                  <a:lin ang="5400000" scaled="1"/>
                </a:gradFill>
                <a:latin typeface="+mj-lt"/>
              </a:rPr>
              <a:t>Liquorice chupa chups applicake apple pie cupcake brownie bear claw gingerbread cotton candy. </a:t>
            </a:r>
          </a:p>
        </p:txBody>
      </p:sp>
      <p:sp>
        <p:nvSpPr>
          <p:cNvPr id="21" name="Text Placeholder 33"/>
          <p:cNvSpPr txBox="1">
            <a:spLocks/>
          </p:cNvSpPr>
          <p:nvPr/>
        </p:nvSpPr>
        <p:spPr>
          <a:xfrm>
            <a:off x="6371904" y="3570383"/>
            <a:ext cx="2503937" cy="17522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200">
                <a:gradFill>
                  <a:gsLst>
                    <a:gs pos="0">
                      <a:schemeClr val="bg1"/>
                    </a:gs>
                    <a:gs pos="98000">
                      <a:schemeClr val="bg1"/>
                    </a:gs>
                  </a:gsLst>
                  <a:lin ang="5400000" scaled="1"/>
                </a:gradFill>
                <a:latin typeface="+mj-lt"/>
              </a:rPr>
              <a:t>Customer Data Analysis</a:t>
            </a:r>
          </a:p>
        </p:txBody>
      </p:sp>
      <p:sp>
        <p:nvSpPr>
          <p:cNvPr id="22" name="Text Placeholder 33"/>
          <p:cNvSpPr txBox="1">
            <a:spLocks/>
          </p:cNvSpPr>
          <p:nvPr/>
        </p:nvSpPr>
        <p:spPr>
          <a:xfrm>
            <a:off x="6360793" y="3205714"/>
            <a:ext cx="1090885" cy="31782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dirty="0">
                <a:gradFill>
                  <a:gsLst>
                    <a:gs pos="0">
                      <a:schemeClr val="bg1"/>
                    </a:gs>
                    <a:gs pos="98000">
                      <a:schemeClr val="bg1"/>
                    </a:gs>
                  </a:gsLst>
                  <a:lin ang="5400000" scaled="1"/>
                </a:gradFill>
                <a:latin typeface="+mj-lt"/>
              </a:rPr>
              <a:t>2022</a:t>
            </a:r>
          </a:p>
        </p:txBody>
      </p:sp>
      <p:sp>
        <p:nvSpPr>
          <p:cNvPr id="3" name="TextBox 2">
            <a:extLst>
              <a:ext uri="{FF2B5EF4-FFF2-40B4-BE49-F238E27FC236}">
                <a16:creationId xmlns:a16="http://schemas.microsoft.com/office/drawing/2014/main" id="{FDFDCF4F-AC6F-4EC6-A017-AA2A5F6254DC}"/>
              </a:ext>
            </a:extLst>
          </p:cNvPr>
          <p:cNvSpPr txBox="1"/>
          <p:nvPr/>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35</a:t>
            </a:fld>
            <a:endParaRPr lang="en-GB" sz="800" spc="0" baseline="0" dirty="0">
              <a:solidFill>
                <a:schemeClr val="bg1"/>
              </a:solidFill>
              <a:latin typeface="Arial" panose="020B0604020202020204" pitchFamily="34" charset="0"/>
              <a:cs typeface="Arial" panose="020B0604020202020204" pitchFamily="34" charset="0"/>
            </a:endParaRPr>
          </a:p>
        </p:txBody>
      </p:sp>
      <p:pic>
        <p:nvPicPr>
          <p:cNvPr id="24" name="Picture 23" descr="A screen shot of a cellphone&#10;&#10;Description automatically generated">
            <a:extLst>
              <a:ext uri="{FF2B5EF4-FFF2-40B4-BE49-F238E27FC236}">
                <a16:creationId xmlns:a16="http://schemas.microsoft.com/office/drawing/2014/main" id="{8EFDFB13-C6CF-C165-1E34-D49C607D4E5C}"/>
              </a:ext>
            </a:extLst>
          </p:cNvPr>
          <p:cNvPicPr>
            <a:picLocks noChangeAspect="1"/>
          </p:cNvPicPr>
          <p:nvPr/>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725888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solidFill>
                <a:schemeClr val="tx1"/>
              </a:solidFill>
            </a:endParaRPr>
          </a:p>
        </p:txBody>
      </p:sp>
      <p:sp>
        <p:nvSpPr>
          <p:cNvPr id="24" name="Text Placeholder 23"/>
          <p:cNvSpPr>
            <a:spLocks noGrp="1"/>
          </p:cNvSpPr>
          <p:nvPr>
            <p:ph type="body" sz="quarter" idx="17"/>
          </p:nvPr>
        </p:nvSpPr>
        <p:spPr/>
        <p:txBody>
          <a:bodyPr/>
          <a:lstStyle/>
          <a:p>
            <a:r>
              <a:rPr lang="en-US" dirty="0">
                <a:solidFill>
                  <a:schemeClr val="accent1"/>
                </a:solidFill>
              </a:rPr>
              <a:t>Chart</a:t>
            </a:r>
          </a:p>
        </p:txBody>
      </p:sp>
      <p:graphicFrame>
        <p:nvGraphicFramePr>
          <p:cNvPr id="5" name="Chart 4"/>
          <p:cNvGraphicFramePr/>
          <p:nvPr>
            <p:extLst>
              <p:ext uri="{D42A27DB-BD31-4B8C-83A1-F6EECF244321}">
                <p14:modId xmlns:p14="http://schemas.microsoft.com/office/powerpoint/2010/main" val="2584367275"/>
              </p:ext>
            </p:extLst>
          </p:nvPr>
        </p:nvGraphicFramePr>
        <p:xfrm>
          <a:off x="483498" y="1264027"/>
          <a:ext cx="5983248" cy="3189168"/>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2304766" y="2106309"/>
            <a:ext cx="408943" cy="419089"/>
            <a:chOff x="4059092" y="1752952"/>
            <a:chExt cx="585787" cy="600321"/>
          </a:xfrm>
          <a:solidFill>
            <a:srgbClr val="FB7264"/>
          </a:solidFill>
        </p:grpSpPr>
        <p:sp>
          <p:nvSpPr>
            <p:cNvPr id="7" name="Rectangle 6"/>
            <p:cNvSpPr/>
            <p:nvPr/>
          </p:nvSpPr>
          <p:spPr>
            <a:xfrm rot="2700000">
              <a:off x="4242258" y="2133817"/>
              <a:ext cx="219456" cy="219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j-lt"/>
              </a:endParaRPr>
            </a:p>
          </p:txBody>
        </p:sp>
        <p:sp>
          <p:nvSpPr>
            <p:cNvPr id="8" name="Oval 7"/>
            <p:cNvSpPr/>
            <p:nvPr/>
          </p:nvSpPr>
          <p:spPr>
            <a:xfrm>
              <a:off x="4059092" y="1752952"/>
              <a:ext cx="585787" cy="585787"/>
            </a:xfrm>
            <a:prstGeom prst="ellipse">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mj-lt"/>
                </a:rPr>
                <a:t>1</a:t>
              </a:r>
              <a:endParaRPr lang="en-US" sz="1200" dirty="0">
                <a:solidFill>
                  <a:schemeClr val="bg1"/>
                </a:solidFill>
                <a:latin typeface="+mj-lt"/>
              </a:endParaRPr>
            </a:p>
          </p:txBody>
        </p:sp>
      </p:grpSp>
      <p:grpSp>
        <p:nvGrpSpPr>
          <p:cNvPr id="9" name="Group 8"/>
          <p:cNvGrpSpPr/>
          <p:nvPr/>
        </p:nvGrpSpPr>
        <p:grpSpPr>
          <a:xfrm>
            <a:off x="4571226" y="1213879"/>
            <a:ext cx="408943" cy="419089"/>
            <a:chOff x="4059092" y="1752952"/>
            <a:chExt cx="585787" cy="600321"/>
          </a:xfrm>
          <a:solidFill>
            <a:schemeClr val="accent3"/>
          </a:solidFill>
        </p:grpSpPr>
        <p:sp>
          <p:nvSpPr>
            <p:cNvPr id="10" name="Rectangle 9"/>
            <p:cNvSpPr/>
            <p:nvPr/>
          </p:nvSpPr>
          <p:spPr>
            <a:xfrm rot="2700000">
              <a:off x="4242258" y="2133817"/>
              <a:ext cx="219456" cy="219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j-lt"/>
              </a:endParaRPr>
            </a:p>
          </p:txBody>
        </p:sp>
        <p:sp>
          <p:nvSpPr>
            <p:cNvPr id="11" name="Oval 10"/>
            <p:cNvSpPr/>
            <p:nvPr/>
          </p:nvSpPr>
          <p:spPr>
            <a:xfrm>
              <a:off x="4059092" y="1752952"/>
              <a:ext cx="585787" cy="5857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latin typeface="+mj-lt"/>
                </a:rPr>
                <a:t>2</a:t>
              </a:r>
              <a:endParaRPr lang="en-US" sz="1200">
                <a:solidFill>
                  <a:schemeClr val="bg1"/>
                </a:solidFill>
                <a:latin typeface="+mj-lt"/>
              </a:endParaRPr>
            </a:p>
          </p:txBody>
        </p:sp>
      </p:grpSp>
      <p:grpSp>
        <p:nvGrpSpPr>
          <p:cNvPr id="12" name="Group 11"/>
          <p:cNvGrpSpPr/>
          <p:nvPr/>
        </p:nvGrpSpPr>
        <p:grpSpPr>
          <a:xfrm>
            <a:off x="5692709" y="1107692"/>
            <a:ext cx="408943" cy="419089"/>
            <a:chOff x="4059092" y="1752952"/>
            <a:chExt cx="585787" cy="600321"/>
          </a:xfrm>
          <a:solidFill>
            <a:schemeClr val="accent6"/>
          </a:solidFill>
        </p:grpSpPr>
        <p:sp>
          <p:nvSpPr>
            <p:cNvPr id="13" name="Rectangle 12"/>
            <p:cNvSpPr/>
            <p:nvPr/>
          </p:nvSpPr>
          <p:spPr>
            <a:xfrm rot="2700000">
              <a:off x="4242258" y="2133817"/>
              <a:ext cx="219456" cy="219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mj-lt"/>
              </a:endParaRPr>
            </a:p>
          </p:txBody>
        </p:sp>
        <p:sp>
          <p:nvSpPr>
            <p:cNvPr id="14" name="Oval 13"/>
            <p:cNvSpPr/>
            <p:nvPr/>
          </p:nvSpPr>
          <p:spPr>
            <a:xfrm>
              <a:off x="4059092" y="1752952"/>
              <a:ext cx="585787"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latin typeface="+mj-lt"/>
                </a:rPr>
                <a:t>3</a:t>
              </a:r>
            </a:p>
          </p:txBody>
        </p:sp>
      </p:grpSp>
      <p:sp>
        <p:nvSpPr>
          <p:cNvPr id="15" name="Oval 14"/>
          <p:cNvSpPr/>
          <p:nvPr/>
        </p:nvSpPr>
        <p:spPr>
          <a:xfrm flipH="1">
            <a:off x="6697831" y="1664698"/>
            <a:ext cx="408943" cy="408943"/>
          </a:xfrm>
          <a:prstGeom prst="ellipse">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mj-lt"/>
              </a:rPr>
              <a:t>1</a:t>
            </a:r>
          </a:p>
        </p:txBody>
      </p:sp>
      <p:sp>
        <p:nvSpPr>
          <p:cNvPr id="16" name="Text Placeholder 32"/>
          <p:cNvSpPr txBox="1">
            <a:spLocks/>
          </p:cNvSpPr>
          <p:nvPr/>
        </p:nvSpPr>
        <p:spPr>
          <a:xfrm>
            <a:off x="7239775" y="2508645"/>
            <a:ext cx="1532749" cy="2999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800" dirty="0">
                <a:solidFill>
                  <a:schemeClr val="accent5"/>
                </a:solidFill>
                <a:latin typeface="+mj-lt"/>
              </a:rPr>
              <a:t>Lorem </a:t>
            </a:r>
            <a:r>
              <a:rPr lang="en-US" sz="800" dirty="0" err="1">
                <a:solidFill>
                  <a:schemeClr val="accent5"/>
                </a:solidFill>
                <a:latin typeface="+mj-lt"/>
              </a:rPr>
              <a:t>ispum</a:t>
            </a:r>
            <a:r>
              <a:rPr lang="en-US" sz="800" dirty="0">
                <a:solidFill>
                  <a:schemeClr val="accent5"/>
                </a:solidFill>
                <a:latin typeface="+mj-lt"/>
              </a:rPr>
              <a:t> </a:t>
            </a:r>
            <a:r>
              <a:rPr lang="en-US" sz="800" dirty="0" err="1">
                <a:solidFill>
                  <a:schemeClr val="accent5"/>
                </a:solidFill>
                <a:latin typeface="+mj-lt"/>
              </a:rPr>
              <a:t>dolar</a:t>
            </a:r>
            <a:r>
              <a:rPr lang="en-US" sz="800" dirty="0">
                <a:solidFill>
                  <a:schemeClr val="accent5"/>
                </a:solidFill>
                <a:latin typeface="+mj-lt"/>
              </a:rPr>
              <a:t> site </a:t>
            </a:r>
            <a:r>
              <a:rPr lang="en-US" sz="800" dirty="0" err="1">
                <a:solidFill>
                  <a:schemeClr val="accent5"/>
                </a:solidFill>
                <a:latin typeface="+mj-lt"/>
              </a:rPr>
              <a:t>amet</a:t>
            </a:r>
            <a:r>
              <a:rPr lang="en-US" sz="800" dirty="0">
                <a:solidFill>
                  <a:schemeClr val="accent5"/>
                </a:solidFill>
                <a:latin typeface="+mj-lt"/>
              </a:rPr>
              <a:t> </a:t>
            </a:r>
            <a:r>
              <a:rPr lang="en-US" sz="800" dirty="0" err="1">
                <a:solidFill>
                  <a:schemeClr val="accent5"/>
                </a:solidFill>
                <a:latin typeface="+mj-lt"/>
              </a:rPr>
              <a:t>dinso</a:t>
            </a:r>
            <a:r>
              <a:rPr lang="en-US" sz="800" dirty="0">
                <a:solidFill>
                  <a:schemeClr val="accent5"/>
                </a:solidFill>
                <a:latin typeface="+mj-lt"/>
              </a:rPr>
              <a:t> hem </a:t>
            </a:r>
            <a:r>
              <a:rPr lang="en-US" sz="800" dirty="0" err="1">
                <a:solidFill>
                  <a:schemeClr val="accent5"/>
                </a:solidFill>
                <a:latin typeface="+mj-lt"/>
              </a:rPr>
              <a:t>licj</a:t>
            </a:r>
            <a:r>
              <a:rPr lang="en-US" sz="800" dirty="0">
                <a:solidFill>
                  <a:schemeClr val="accent5"/>
                </a:solidFill>
                <a:latin typeface="+mj-lt"/>
              </a:rPr>
              <a:t> qwerty </a:t>
            </a:r>
            <a:r>
              <a:rPr lang="en-US" sz="800" dirty="0" err="1">
                <a:solidFill>
                  <a:schemeClr val="accent5"/>
                </a:solidFill>
                <a:latin typeface="+mj-lt"/>
              </a:rPr>
              <a:t>inso</a:t>
            </a:r>
            <a:r>
              <a:rPr lang="en-US" sz="800" dirty="0">
                <a:solidFill>
                  <a:schemeClr val="accent5"/>
                </a:solidFill>
                <a:latin typeface="+mj-lt"/>
              </a:rPr>
              <a:t> </a:t>
            </a:r>
            <a:r>
              <a:rPr lang="en-US" sz="800" dirty="0" err="1">
                <a:solidFill>
                  <a:schemeClr val="accent5"/>
                </a:solidFill>
                <a:latin typeface="+mj-lt"/>
              </a:rPr>
              <a:t>erkilum</a:t>
            </a:r>
            <a:endParaRPr lang="en-US" sz="800" dirty="0">
              <a:solidFill>
                <a:schemeClr val="accent5"/>
              </a:solidFill>
              <a:latin typeface="+mj-lt"/>
            </a:endParaRPr>
          </a:p>
        </p:txBody>
      </p:sp>
      <p:sp>
        <p:nvSpPr>
          <p:cNvPr id="17" name="Text Placeholder 33"/>
          <p:cNvSpPr txBox="1">
            <a:spLocks/>
          </p:cNvSpPr>
          <p:nvPr/>
        </p:nvSpPr>
        <p:spPr>
          <a:xfrm>
            <a:off x="7228690" y="2343150"/>
            <a:ext cx="1424075" cy="19545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975" b="1" dirty="0">
                <a:latin typeface="+mj-lt"/>
              </a:rPr>
              <a:t>Headline</a:t>
            </a:r>
          </a:p>
        </p:txBody>
      </p:sp>
      <p:sp>
        <p:nvSpPr>
          <p:cNvPr id="18" name="Text Placeholder 32"/>
          <p:cNvSpPr txBox="1">
            <a:spLocks/>
          </p:cNvSpPr>
          <p:nvPr/>
        </p:nvSpPr>
        <p:spPr>
          <a:xfrm>
            <a:off x="7225951" y="1791167"/>
            <a:ext cx="1590198" cy="2999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800" dirty="0">
                <a:solidFill>
                  <a:schemeClr val="accent5"/>
                </a:solidFill>
                <a:latin typeface="+mj-lt"/>
              </a:rPr>
              <a:t>Lorem </a:t>
            </a:r>
            <a:r>
              <a:rPr lang="en-US" sz="800" dirty="0" err="1">
                <a:solidFill>
                  <a:schemeClr val="accent5"/>
                </a:solidFill>
                <a:latin typeface="+mj-lt"/>
              </a:rPr>
              <a:t>ispum</a:t>
            </a:r>
            <a:r>
              <a:rPr lang="en-US" sz="800" dirty="0">
                <a:solidFill>
                  <a:schemeClr val="accent5"/>
                </a:solidFill>
                <a:latin typeface="+mj-lt"/>
              </a:rPr>
              <a:t> </a:t>
            </a:r>
            <a:r>
              <a:rPr lang="en-US" sz="800" dirty="0" err="1">
                <a:solidFill>
                  <a:schemeClr val="accent5"/>
                </a:solidFill>
                <a:latin typeface="+mj-lt"/>
              </a:rPr>
              <a:t>dolar</a:t>
            </a:r>
            <a:r>
              <a:rPr lang="en-US" sz="800" dirty="0">
                <a:solidFill>
                  <a:schemeClr val="accent5"/>
                </a:solidFill>
                <a:latin typeface="+mj-lt"/>
              </a:rPr>
              <a:t> site </a:t>
            </a:r>
            <a:r>
              <a:rPr lang="en-US" sz="800" dirty="0" err="1">
                <a:solidFill>
                  <a:schemeClr val="accent5"/>
                </a:solidFill>
                <a:latin typeface="+mj-lt"/>
              </a:rPr>
              <a:t>amet</a:t>
            </a:r>
            <a:r>
              <a:rPr lang="en-US" sz="800" dirty="0">
                <a:solidFill>
                  <a:schemeClr val="accent5"/>
                </a:solidFill>
                <a:latin typeface="+mj-lt"/>
              </a:rPr>
              <a:t> </a:t>
            </a:r>
            <a:r>
              <a:rPr lang="en-US" sz="800" dirty="0" err="1">
                <a:solidFill>
                  <a:schemeClr val="accent5"/>
                </a:solidFill>
                <a:latin typeface="+mj-lt"/>
              </a:rPr>
              <a:t>dinso</a:t>
            </a:r>
            <a:r>
              <a:rPr lang="en-US" sz="800" dirty="0">
                <a:solidFill>
                  <a:schemeClr val="accent5"/>
                </a:solidFill>
                <a:latin typeface="+mj-lt"/>
              </a:rPr>
              <a:t> hem </a:t>
            </a:r>
            <a:r>
              <a:rPr lang="en-US" sz="800" dirty="0" err="1">
                <a:solidFill>
                  <a:schemeClr val="accent5"/>
                </a:solidFill>
                <a:latin typeface="+mj-lt"/>
              </a:rPr>
              <a:t>licj</a:t>
            </a:r>
            <a:r>
              <a:rPr lang="en-US" sz="800" dirty="0">
                <a:solidFill>
                  <a:schemeClr val="accent5"/>
                </a:solidFill>
                <a:latin typeface="+mj-lt"/>
              </a:rPr>
              <a:t> qwerty </a:t>
            </a:r>
            <a:r>
              <a:rPr lang="en-US" sz="800" dirty="0" err="1">
                <a:solidFill>
                  <a:schemeClr val="accent5"/>
                </a:solidFill>
                <a:latin typeface="+mj-lt"/>
              </a:rPr>
              <a:t>inso</a:t>
            </a:r>
            <a:r>
              <a:rPr lang="en-US" sz="800" dirty="0">
                <a:solidFill>
                  <a:schemeClr val="accent5"/>
                </a:solidFill>
                <a:latin typeface="+mj-lt"/>
              </a:rPr>
              <a:t> </a:t>
            </a:r>
            <a:r>
              <a:rPr lang="en-US" sz="800" dirty="0" err="1">
                <a:solidFill>
                  <a:schemeClr val="accent5"/>
                </a:solidFill>
                <a:latin typeface="+mj-lt"/>
              </a:rPr>
              <a:t>erkilum</a:t>
            </a:r>
            <a:endParaRPr lang="en-US" sz="800" dirty="0">
              <a:solidFill>
                <a:schemeClr val="accent5"/>
              </a:solidFill>
              <a:latin typeface="+mj-lt"/>
            </a:endParaRPr>
          </a:p>
        </p:txBody>
      </p:sp>
      <p:sp>
        <p:nvSpPr>
          <p:cNvPr id="19" name="Text Placeholder 33"/>
          <p:cNvSpPr txBox="1">
            <a:spLocks/>
          </p:cNvSpPr>
          <p:nvPr/>
        </p:nvSpPr>
        <p:spPr>
          <a:xfrm>
            <a:off x="7214867" y="1625672"/>
            <a:ext cx="1424075" cy="19545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975" b="1" dirty="0">
                <a:solidFill>
                  <a:srgbClr val="C01D28"/>
                </a:solidFill>
                <a:latin typeface="+mj-lt"/>
              </a:rPr>
              <a:t>Headline</a:t>
            </a:r>
          </a:p>
        </p:txBody>
      </p:sp>
      <p:sp>
        <p:nvSpPr>
          <p:cNvPr id="20" name="Text Placeholder 32"/>
          <p:cNvSpPr txBox="1">
            <a:spLocks/>
          </p:cNvSpPr>
          <p:nvPr/>
        </p:nvSpPr>
        <p:spPr>
          <a:xfrm>
            <a:off x="7235553" y="3199692"/>
            <a:ext cx="1550405" cy="2999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en-US" sz="800" dirty="0">
                <a:solidFill>
                  <a:schemeClr val="accent5"/>
                </a:solidFill>
                <a:latin typeface="+mj-lt"/>
              </a:rPr>
              <a:t>Lorem </a:t>
            </a:r>
            <a:r>
              <a:rPr lang="en-US" sz="800" dirty="0" err="1">
                <a:solidFill>
                  <a:schemeClr val="accent5"/>
                </a:solidFill>
                <a:latin typeface="+mj-lt"/>
              </a:rPr>
              <a:t>ispum</a:t>
            </a:r>
            <a:r>
              <a:rPr lang="en-US" sz="800" dirty="0">
                <a:solidFill>
                  <a:schemeClr val="accent5"/>
                </a:solidFill>
                <a:latin typeface="+mj-lt"/>
              </a:rPr>
              <a:t> </a:t>
            </a:r>
            <a:r>
              <a:rPr lang="en-US" sz="800" dirty="0" err="1">
                <a:solidFill>
                  <a:schemeClr val="accent5"/>
                </a:solidFill>
                <a:latin typeface="+mj-lt"/>
              </a:rPr>
              <a:t>dolar</a:t>
            </a:r>
            <a:r>
              <a:rPr lang="en-US" sz="800" dirty="0">
                <a:solidFill>
                  <a:schemeClr val="accent5"/>
                </a:solidFill>
                <a:latin typeface="+mj-lt"/>
              </a:rPr>
              <a:t> site </a:t>
            </a:r>
            <a:r>
              <a:rPr lang="en-US" sz="800" dirty="0" err="1">
                <a:solidFill>
                  <a:schemeClr val="accent5"/>
                </a:solidFill>
                <a:latin typeface="+mj-lt"/>
              </a:rPr>
              <a:t>amet</a:t>
            </a:r>
            <a:r>
              <a:rPr lang="en-US" sz="800" dirty="0">
                <a:solidFill>
                  <a:schemeClr val="accent5"/>
                </a:solidFill>
                <a:latin typeface="+mj-lt"/>
              </a:rPr>
              <a:t> </a:t>
            </a:r>
            <a:r>
              <a:rPr lang="en-US" sz="800" dirty="0" err="1">
                <a:solidFill>
                  <a:schemeClr val="accent5"/>
                </a:solidFill>
                <a:latin typeface="+mj-lt"/>
              </a:rPr>
              <a:t>dinso</a:t>
            </a:r>
            <a:r>
              <a:rPr lang="en-US" sz="800" dirty="0">
                <a:solidFill>
                  <a:schemeClr val="accent5"/>
                </a:solidFill>
                <a:latin typeface="+mj-lt"/>
              </a:rPr>
              <a:t> hem </a:t>
            </a:r>
            <a:r>
              <a:rPr lang="en-US" sz="800" dirty="0" err="1">
                <a:solidFill>
                  <a:schemeClr val="accent5"/>
                </a:solidFill>
                <a:latin typeface="+mj-lt"/>
              </a:rPr>
              <a:t>licj</a:t>
            </a:r>
            <a:r>
              <a:rPr lang="en-US" sz="800" dirty="0">
                <a:solidFill>
                  <a:schemeClr val="accent5"/>
                </a:solidFill>
                <a:latin typeface="+mj-lt"/>
              </a:rPr>
              <a:t> qwerty </a:t>
            </a:r>
            <a:r>
              <a:rPr lang="en-US" sz="800" dirty="0" err="1">
                <a:solidFill>
                  <a:schemeClr val="accent5"/>
                </a:solidFill>
                <a:latin typeface="+mj-lt"/>
              </a:rPr>
              <a:t>inso</a:t>
            </a:r>
            <a:r>
              <a:rPr lang="en-US" sz="800" dirty="0">
                <a:solidFill>
                  <a:schemeClr val="accent5"/>
                </a:solidFill>
                <a:latin typeface="+mj-lt"/>
              </a:rPr>
              <a:t> </a:t>
            </a:r>
            <a:r>
              <a:rPr lang="en-US" sz="800" dirty="0" err="1">
                <a:solidFill>
                  <a:schemeClr val="accent5"/>
                </a:solidFill>
                <a:latin typeface="+mj-lt"/>
              </a:rPr>
              <a:t>erkilum</a:t>
            </a:r>
            <a:endParaRPr lang="en-US" sz="800" dirty="0">
              <a:solidFill>
                <a:schemeClr val="accent5"/>
              </a:solidFill>
              <a:latin typeface="+mj-lt"/>
            </a:endParaRPr>
          </a:p>
        </p:txBody>
      </p:sp>
      <p:sp>
        <p:nvSpPr>
          <p:cNvPr id="21" name="Text Placeholder 33"/>
          <p:cNvSpPr txBox="1">
            <a:spLocks/>
          </p:cNvSpPr>
          <p:nvPr/>
        </p:nvSpPr>
        <p:spPr>
          <a:xfrm>
            <a:off x="7224467" y="3034197"/>
            <a:ext cx="1424075" cy="19545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975" b="1" dirty="0">
                <a:solidFill>
                  <a:schemeClr val="accent5"/>
                </a:solidFill>
                <a:latin typeface="+mj-lt"/>
              </a:rPr>
              <a:t>Headline</a:t>
            </a:r>
          </a:p>
        </p:txBody>
      </p:sp>
      <p:sp>
        <p:nvSpPr>
          <p:cNvPr id="22" name="Oval 21"/>
          <p:cNvSpPr/>
          <p:nvPr/>
        </p:nvSpPr>
        <p:spPr>
          <a:xfrm flipH="1">
            <a:off x="6708305" y="2374654"/>
            <a:ext cx="408943" cy="4089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latin typeface="+mj-lt"/>
              </a:rPr>
              <a:t>2</a:t>
            </a:r>
            <a:endParaRPr lang="en-US" sz="1200">
              <a:solidFill>
                <a:schemeClr val="bg1"/>
              </a:solidFill>
              <a:latin typeface="+mj-lt"/>
            </a:endParaRPr>
          </a:p>
        </p:txBody>
      </p:sp>
      <p:sp>
        <p:nvSpPr>
          <p:cNvPr id="23" name="Oval 22"/>
          <p:cNvSpPr/>
          <p:nvPr/>
        </p:nvSpPr>
        <p:spPr>
          <a:xfrm flipH="1">
            <a:off x="6708305" y="3034197"/>
            <a:ext cx="408943" cy="4089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latin typeface="+mj-lt"/>
              </a:rPr>
              <a:t>3</a:t>
            </a:r>
          </a:p>
        </p:txBody>
      </p:sp>
    </p:spTree>
    <p:extLst>
      <p:ext uri="{BB962C8B-B14F-4D97-AF65-F5344CB8AC3E}">
        <p14:creationId xmlns:p14="http://schemas.microsoft.com/office/powerpoint/2010/main" val="84680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endParaRPr lang="en-US" dirty="0">
              <a:solidFill>
                <a:schemeClr val="tx1"/>
              </a:solidFill>
            </a:endParaRPr>
          </a:p>
        </p:txBody>
      </p:sp>
      <p:sp>
        <p:nvSpPr>
          <p:cNvPr id="3" name="Text Placeholder 2"/>
          <p:cNvSpPr>
            <a:spLocks noGrp="1"/>
          </p:cNvSpPr>
          <p:nvPr>
            <p:ph type="body" sz="quarter" idx="17"/>
          </p:nvPr>
        </p:nvSpPr>
        <p:spPr/>
        <p:txBody>
          <a:bodyPr/>
          <a:lstStyle/>
          <a:p>
            <a:r>
              <a:rPr lang="en-US" dirty="0">
                <a:solidFill>
                  <a:schemeClr val="accent1"/>
                </a:solidFill>
              </a:rPr>
              <a:t>Pie charts</a:t>
            </a:r>
          </a:p>
        </p:txBody>
      </p:sp>
      <p:graphicFrame>
        <p:nvGraphicFramePr>
          <p:cNvPr id="22" name="Content Placeholder 3"/>
          <p:cNvGraphicFramePr>
            <a:graphicFrameLocks/>
          </p:cNvGraphicFramePr>
          <p:nvPr>
            <p:extLst>
              <p:ext uri="{D42A27DB-BD31-4B8C-83A1-F6EECF244321}">
                <p14:modId xmlns:p14="http://schemas.microsoft.com/office/powerpoint/2010/main" val="134185994"/>
              </p:ext>
            </p:extLst>
          </p:nvPr>
        </p:nvGraphicFramePr>
        <p:xfrm>
          <a:off x="822568" y="1483829"/>
          <a:ext cx="3322823" cy="2665568"/>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 Placeholder 12"/>
          <p:cNvSpPr>
            <a:spLocks/>
          </p:cNvSpPr>
          <p:nvPr>
            <p:custDataLst>
              <p:tags r:id="rId1"/>
            </p:custDataLst>
          </p:nvPr>
        </p:nvSpPr>
        <p:spPr bwMode="auto">
          <a:xfrm>
            <a:off x="1285151" y="1503433"/>
            <a:ext cx="1757339" cy="246221"/>
          </a:xfrm>
          <a:prstGeom prst="rect">
            <a:avLst/>
          </a:prstGeom>
          <a:noFill/>
          <a:ln w="9525">
            <a:noFill/>
            <a:miter lim="800000"/>
            <a:headEnd/>
            <a:tailEnd/>
          </a:ln>
        </p:spPr>
        <p:txBody>
          <a:bodyPr wrap="square" lIns="0" tIns="0" rIns="0" bIns="0">
            <a:spAutoFit/>
          </a:bodyPr>
          <a:lstStyle/>
          <a:p>
            <a:pPr marL="0" marR="0" lvl="0" indent="0" algn="ctr" defTabSz="764381"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373737">
                    <a:lumMod val="75000"/>
                  </a:srgbClr>
                </a:solidFill>
                <a:effectLst/>
                <a:uLnTx/>
                <a:uFillTx/>
                <a:latin typeface="Arial"/>
                <a:ea typeface="+mn-ea"/>
                <a:cs typeface="+mn-cs"/>
              </a:rPr>
              <a:t>Multi-colored</a:t>
            </a:r>
          </a:p>
        </p:txBody>
      </p:sp>
      <p:graphicFrame>
        <p:nvGraphicFramePr>
          <p:cNvPr id="25" name="Content Placeholder 3"/>
          <p:cNvGraphicFramePr>
            <a:graphicFrameLocks/>
          </p:cNvGraphicFramePr>
          <p:nvPr>
            <p:extLst>
              <p:ext uri="{D42A27DB-BD31-4B8C-83A1-F6EECF244321}">
                <p14:modId xmlns:p14="http://schemas.microsoft.com/office/powerpoint/2010/main" val="1760287649"/>
              </p:ext>
            </p:extLst>
          </p:nvPr>
        </p:nvGraphicFramePr>
        <p:xfrm>
          <a:off x="5515647" y="1483829"/>
          <a:ext cx="3093424" cy="2665568"/>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 Placeholder 12"/>
          <p:cNvSpPr>
            <a:spLocks/>
          </p:cNvSpPr>
          <p:nvPr>
            <p:custDataLst>
              <p:tags r:id="rId2"/>
            </p:custDataLst>
          </p:nvPr>
        </p:nvSpPr>
        <p:spPr bwMode="auto">
          <a:xfrm>
            <a:off x="5841683" y="1503433"/>
            <a:ext cx="1757339" cy="246221"/>
          </a:xfrm>
          <a:prstGeom prst="rect">
            <a:avLst/>
          </a:prstGeom>
          <a:noFill/>
          <a:ln w="9525">
            <a:noFill/>
            <a:miter lim="800000"/>
            <a:headEnd/>
            <a:tailEnd/>
          </a:ln>
        </p:spPr>
        <p:txBody>
          <a:bodyPr wrap="square" lIns="0" tIns="0" rIns="0" bIns="0">
            <a:spAutoFit/>
          </a:bodyPr>
          <a:lstStyle/>
          <a:p>
            <a:pPr marL="0" marR="0" lvl="0" indent="0" algn="ctr" defTabSz="764381" rtl="0" eaLnBrk="1" fontAlgn="auto" latinLnBrk="0" hangingPunct="1">
              <a:lnSpc>
                <a:spcPct val="100000"/>
              </a:lnSpc>
              <a:spcBef>
                <a:spcPts val="0"/>
              </a:spcBef>
              <a:spcAft>
                <a:spcPts val="0"/>
              </a:spcAft>
              <a:buClrTx/>
              <a:buSzTx/>
              <a:buFontTx/>
              <a:buNone/>
              <a:tabLst/>
              <a:defRPr/>
            </a:pPr>
            <a:r>
              <a:rPr lang="en-US" sz="1600" dirty="0">
                <a:solidFill>
                  <a:srgbClr val="373737">
                    <a:lumMod val="75000"/>
                  </a:srgbClr>
                </a:solidFill>
                <a:latin typeface="Arial"/>
              </a:rPr>
              <a:t>Donut</a:t>
            </a:r>
          </a:p>
        </p:txBody>
      </p:sp>
      <p:sp>
        <p:nvSpPr>
          <p:cNvPr id="26" name="TextBox 33"/>
          <p:cNvSpPr txBox="1"/>
          <p:nvPr/>
        </p:nvSpPr>
        <p:spPr>
          <a:xfrm>
            <a:off x="6063559" y="2846395"/>
            <a:ext cx="1420618" cy="356251"/>
          </a:xfrm>
          <a:prstGeom prst="rect">
            <a:avLst/>
          </a:prstGeom>
          <a:noFill/>
        </p:spPr>
        <p:txBody>
          <a:bodyPr wrap="square" rtlCol="0" anchor="ctr" anchorCtr="0">
            <a:spAutoFit/>
          </a:bodyPr>
          <a:lstStyle/>
          <a:p>
            <a:pPr marL="0" marR="0" lvl="0" indent="0" algn="ctr" defTabSz="914400" rtl="0" eaLnBrk="1" fontAlgn="auto" latinLnBrk="0" hangingPunct="1">
              <a:lnSpc>
                <a:spcPct val="70000"/>
              </a:lnSpc>
              <a:spcBef>
                <a:spcPts val="0"/>
              </a:spcBef>
              <a:spcAft>
                <a:spcPts val="0"/>
              </a:spcAft>
              <a:buClr>
                <a:srgbClr val="CC0000"/>
              </a:buClr>
              <a:buSzPct val="110000"/>
              <a:buFontTx/>
              <a:buNone/>
              <a:tabLst/>
              <a:defRPr/>
            </a:pPr>
            <a:r>
              <a:rPr kumimoji="0" lang="en-US" sz="2400" b="1" i="0" u="none" strike="noStrike" kern="1200" cap="none" spc="-100" normalizeH="0" noProof="0" dirty="0">
                <a:ln>
                  <a:noFill/>
                </a:ln>
                <a:solidFill>
                  <a:srgbClr val="373737">
                    <a:lumMod val="75000"/>
                  </a:srgbClr>
                </a:solidFill>
                <a:effectLst/>
                <a:uLnTx/>
                <a:uFillTx/>
                <a:latin typeface="Arial"/>
                <a:ea typeface="+mn-ea"/>
                <a:cs typeface="Arial" panose="020B0604020202020204" pitchFamily="34" charset="0"/>
              </a:rPr>
              <a:t>70%</a:t>
            </a:r>
            <a:endParaRPr kumimoji="0" lang="en-US" sz="1000" b="0" i="0" u="none" strike="noStrike" kern="1200" cap="none" spc="0" normalizeH="0" baseline="0" noProof="0" dirty="0">
              <a:ln>
                <a:noFill/>
              </a:ln>
              <a:solidFill>
                <a:srgbClr val="373737">
                  <a:lumMod val="75000"/>
                </a:srgbClr>
              </a:solidFill>
              <a:effectLst/>
              <a:uLnTx/>
              <a:uFillTx/>
              <a:latin typeface="Arial"/>
              <a:ea typeface="+mn-ea"/>
              <a:cs typeface="Arial" panose="020B0604020202020204" pitchFamily="34" charset="0"/>
            </a:endParaRPr>
          </a:p>
        </p:txBody>
      </p:sp>
      <p:sp>
        <p:nvSpPr>
          <p:cNvPr id="24" name="Text Placeholder 12"/>
          <p:cNvSpPr>
            <a:spLocks/>
          </p:cNvSpPr>
          <p:nvPr>
            <p:custDataLst>
              <p:tags r:id="rId3"/>
            </p:custDataLst>
          </p:nvPr>
        </p:nvSpPr>
        <p:spPr bwMode="auto">
          <a:xfrm>
            <a:off x="5179388" y="2154301"/>
            <a:ext cx="672517" cy="169277"/>
          </a:xfrm>
          <a:prstGeom prst="rect">
            <a:avLst/>
          </a:prstGeom>
          <a:noFill/>
          <a:ln w="9525">
            <a:noFill/>
            <a:miter lim="800000"/>
            <a:headEnd/>
            <a:tailEnd/>
          </a:ln>
        </p:spPr>
        <p:txBody>
          <a:bodyPr wrap="square" lIns="0" tIns="0" rIns="0" bIns="0">
            <a:spAutoFit/>
          </a:bodyPr>
          <a:lstStyle/>
          <a:p>
            <a:pPr marL="0" marR="0" lvl="0" indent="0" algn="ctr" defTabSz="764381" rtl="0" eaLnBrk="1" fontAlgn="auto" latinLnBrk="0" hangingPunct="1">
              <a:lnSpc>
                <a:spcPct val="100000"/>
              </a:lnSpc>
              <a:spcBef>
                <a:spcPts val="0"/>
              </a:spcBef>
              <a:spcAft>
                <a:spcPts val="0"/>
              </a:spcAft>
              <a:buClrTx/>
              <a:buSzTx/>
              <a:buFontTx/>
              <a:buNone/>
              <a:tabLst/>
              <a:defRPr/>
            </a:pPr>
            <a:r>
              <a:rPr lang="en-US" sz="1100" b="1" dirty="0">
                <a:solidFill>
                  <a:srgbClr val="C01D28"/>
                </a:solidFill>
                <a:latin typeface="Arial"/>
              </a:rPr>
              <a:t>Label A</a:t>
            </a:r>
          </a:p>
        </p:txBody>
      </p:sp>
      <p:sp>
        <p:nvSpPr>
          <p:cNvPr id="28" name="Text Placeholder 12"/>
          <p:cNvSpPr>
            <a:spLocks/>
          </p:cNvSpPr>
          <p:nvPr>
            <p:custDataLst>
              <p:tags r:id="rId4"/>
            </p:custDataLst>
          </p:nvPr>
        </p:nvSpPr>
        <p:spPr bwMode="auto">
          <a:xfrm>
            <a:off x="7794582" y="3217642"/>
            <a:ext cx="601622" cy="169277"/>
          </a:xfrm>
          <a:prstGeom prst="rect">
            <a:avLst/>
          </a:prstGeom>
          <a:noFill/>
          <a:ln w="9525">
            <a:noFill/>
            <a:miter lim="800000"/>
            <a:headEnd/>
            <a:tailEnd/>
          </a:ln>
        </p:spPr>
        <p:txBody>
          <a:bodyPr wrap="square" lIns="0" tIns="0" rIns="0" bIns="0">
            <a:spAutoFit/>
          </a:bodyPr>
          <a:lstStyle/>
          <a:p>
            <a:pPr marL="0" marR="0" lvl="0" indent="0" algn="ctr" defTabSz="764381" rtl="0" eaLnBrk="1" fontAlgn="auto" latinLnBrk="0" hangingPunct="1">
              <a:lnSpc>
                <a:spcPct val="100000"/>
              </a:lnSpc>
              <a:spcBef>
                <a:spcPts val="0"/>
              </a:spcBef>
              <a:spcAft>
                <a:spcPts val="0"/>
              </a:spcAft>
              <a:buClrTx/>
              <a:buSzTx/>
              <a:buFontTx/>
              <a:buNone/>
              <a:tabLst/>
              <a:defRPr/>
            </a:pPr>
            <a:r>
              <a:rPr lang="en-US" sz="1100" b="1" dirty="0">
                <a:solidFill>
                  <a:schemeClr val="accent5"/>
                </a:solidFill>
                <a:latin typeface="Arial"/>
              </a:rPr>
              <a:t>Label B</a:t>
            </a:r>
          </a:p>
        </p:txBody>
      </p:sp>
      <p:cxnSp>
        <p:nvCxnSpPr>
          <p:cNvPr id="9" name="Straight Connector 8"/>
          <p:cNvCxnSpPr/>
          <p:nvPr/>
        </p:nvCxnSpPr>
        <p:spPr>
          <a:xfrm>
            <a:off x="4578138" y="1285539"/>
            <a:ext cx="0" cy="288537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89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2475" y="0"/>
            <a:ext cx="4581525"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dirty="0">
              <a:solidFill>
                <a:schemeClr val="bg1"/>
              </a:solidFill>
              <a:ea typeface="Segoe UI Black" panose="020B0A02040204020203" pitchFamily="34" charset="0"/>
              <a:cs typeface="Segoe UI Black" panose="020B0A02040204020203" pitchFamily="34" charset="0"/>
            </a:endParaRPr>
          </a:p>
        </p:txBody>
      </p:sp>
      <p:sp>
        <p:nvSpPr>
          <p:cNvPr id="2" name="Text Placeholder 1"/>
          <p:cNvSpPr>
            <a:spLocks noGrp="1"/>
          </p:cNvSpPr>
          <p:nvPr>
            <p:ph type="body" sz="quarter" idx="11"/>
          </p:nvPr>
        </p:nvSpPr>
        <p:spPr>
          <a:xfrm>
            <a:off x="464494" y="597174"/>
            <a:ext cx="2436362" cy="949858"/>
          </a:xfrm>
        </p:spPr>
        <p:txBody>
          <a:bodyPr/>
          <a:lstStyle/>
          <a:p>
            <a:r>
              <a:rPr lang="en-US" dirty="0"/>
              <a:t>Circular flow chart</a:t>
            </a:r>
          </a:p>
        </p:txBody>
      </p:sp>
      <p:sp>
        <p:nvSpPr>
          <p:cNvPr id="4" name="Text Placeholder 3"/>
          <p:cNvSpPr>
            <a:spLocks noGrp="1"/>
          </p:cNvSpPr>
          <p:nvPr>
            <p:ph type="body" sz="quarter" idx="4294967295"/>
          </p:nvPr>
        </p:nvSpPr>
        <p:spPr>
          <a:xfrm>
            <a:off x="464494" y="1647161"/>
            <a:ext cx="2274660" cy="3062171"/>
          </a:xfrm>
        </p:spPr>
        <p:txBody>
          <a:bodyPr/>
          <a:lstStyle/>
          <a:p>
            <a:pPr>
              <a:buClr>
                <a:srgbClr val="EDBD97"/>
              </a:buClr>
            </a:pPr>
            <a:r>
              <a:rPr lang="en-US" dirty="0">
                <a:solidFill>
                  <a:schemeClr val="tx1"/>
                </a:solidFill>
              </a:rPr>
              <a:t>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a:t>
            </a:r>
            <a:r>
              <a:rPr lang="en-US" dirty="0" err="1">
                <a:solidFill>
                  <a:schemeClr val="tx1"/>
                </a:solidFill>
              </a:rPr>
              <a:t>sed</a:t>
            </a:r>
            <a:r>
              <a:rPr lang="en-US" dirty="0">
                <a:solidFill>
                  <a:schemeClr val="tx1"/>
                </a:solidFill>
              </a:rPr>
              <a:t>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endParaRPr lang="en-US" dirty="0">
              <a:solidFill>
                <a:schemeClr val="tx1"/>
              </a:solidFill>
            </a:endParaRPr>
          </a:p>
        </p:txBody>
      </p:sp>
      <p:grpSp>
        <p:nvGrpSpPr>
          <p:cNvPr id="7" name="Group 6"/>
          <p:cNvGrpSpPr/>
          <p:nvPr/>
        </p:nvGrpSpPr>
        <p:grpSpPr>
          <a:xfrm>
            <a:off x="5617979" y="1363310"/>
            <a:ext cx="2402886" cy="2344400"/>
            <a:chOff x="2860261" y="1582629"/>
            <a:chExt cx="3413760" cy="3413760"/>
          </a:xfrm>
        </p:grpSpPr>
        <p:sp>
          <p:nvSpPr>
            <p:cNvPr id="8" name="Freeform 7"/>
            <p:cNvSpPr/>
            <p:nvPr/>
          </p:nvSpPr>
          <p:spPr>
            <a:xfrm>
              <a:off x="2860261" y="1582629"/>
              <a:ext cx="3413760" cy="3413760"/>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a:solidFill>
              <a:srgbClr val="0C62F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479" tIns="674370" rIns="443941" bIns="1690370" numCol="1" spcCol="1270" anchor="t" anchorCtr="0">
              <a:noAutofit/>
            </a:bodyPr>
            <a:lstStyle/>
            <a:p>
              <a:pPr algn="ctr" defTabSz="1555750">
                <a:lnSpc>
                  <a:spcPct val="90000"/>
                </a:lnSpc>
                <a:spcBef>
                  <a:spcPct val="0"/>
                </a:spcBef>
                <a:spcAft>
                  <a:spcPct val="35000"/>
                </a:spcAft>
              </a:pPr>
              <a:endParaRPr lang="en-US" dirty="0">
                <a:latin typeface="Segoe UI" panose="020B0502040204020203" pitchFamily="34" charset="0"/>
                <a:cs typeface="Segoe UI" panose="020B0502040204020203" pitchFamily="34" charset="0"/>
              </a:endParaRPr>
            </a:p>
          </p:txBody>
        </p:sp>
        <p:sp>
          <p:nvSpPr>
            <p:cNvPr id="9" name="Freeform 8"/>
            <p:cNvSpPr/>
            <p:nvPr/>
          </p:nvSpPr>
          <p:spPr>
            <a:xfrm>
              <a:off x="2860261" y="1582629"/>
              <a:ext cx="3413760" cy="3413760"/>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solidFill>
              <a:srgbClr val="85B0F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3140" tIns="2212341" rIns="993140" bIns="261619" numCol="1" spcCol="1270" anchor="ctr" anchorCtr="0">
              <a:noAutofit/>
            </a:bodyPr>
            <a:lstStyle/>
            <a:p>
              <a:pPr algn="ctr" defTabSz="2044700">
                <a:lnSpc>
                  <a:spcPct val="90000"/>
                </a:lnSpc>
                <a:spcBef>
                  <a:spcPts val="600"/>
                </a:spcBef>
              </a:pPr>
              <a:endParaRPr lang="en-US" dirty="0">
                <a:latin typeface="Segoe UI" panose="020B0502040204020203" pitchFamily="34" charset="0"/>
                <a:cs typeface="Segoe UI" panose="020B0502040204020203" pitchFamily="34" charset="0"/>
              </a:endParaRPr>
            </a:p>
          </p:txBody>
        </p:sp>
        <p:sp>
          <p:nvSpPr>
            <p:cNvPr id="10" name="Freeform 9"/>
            <p:cNvSpPr/>
            <p:nvPr/>
          </p:nvSpPr>
          <p:spPr>
            <a:xfrm>
              <a:off x="2860261" y="1582629"/>
              <a:ext cx="3413760" cy="3413760"/>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a:solidFill>
              <a:srgbClr val="C2D8F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1555750">
                <a:lnSpc>
                  <a:spcPct val="90000"/>
                </a:lnSpc>
                <a:spcBef>
                  <a:spcPct val="0"/>
                </a:spcBef>
                <a:spcAft>
                  <a:spcPct val="35000"/>
                </a:spcAft>
              </a:pPr>
              <a:endParaRPr lang="en-US" sz="1200" dirty="0">
                <a:latin typeface="Segoe UI" panose="020B0502040204020203" pitchFamily="34" charset="0"/>
                <a:cs typeface="Segoe UI" panose="020B0502040204020203" pitchFamily="34" charset="0"/>
              </a:endParaRPr>
            </a:p>
          </p:txBody>
        </p:sp>
      </p:grpSp>
      <p:grpSp>
        <p:nvGrpSpPr>
          <p:cNvPr id="11" name="Group 10"/>
          <p:cNvGrpSpPr>
            <a:grpSpLocks noChangeAspect="1"/>
          </p:cNvGrpSpPr>
          <p:nvPr/>
        </p:nvGrpSpPr>
        <p:grpSpPr bwMode="auto">
          <a:xfrm>
            <a:off x="5424003" y="1133288"/>
            <a:ext cx="2789918" cy="2790983"/>
            <a:chOff x="-2939" y="789"/>
            <a:chExt cx="2619" cy="2620"/>
          </a:xfrm>
          <a:solidFill>
            <a:schemeClr val="bg2">
              <a:lumMod val="60000"/>
              <a:lumOff val="40000"/>
            </a:schemeClr>
          </a:solidFill>
        </p:grpSpPr>
        <p:sp>
          <p:nvSpPr>
            <p:cNvPr id="12" name="Freeform 7"/>
            <p:cNvSpPr>
              <a:spLocks/>
            </p:cNvSpPr>
            <p:nvPr/>
          </p:nvSpPr>
          <p:spPr bwMode="auto">
            <a:xfrm>
              <a:off x="-2765" y="789"/>
              <a:ext cx="2445" cy="1936"/>
            </a:xfrm>
            <a:custGeom>
              <a:avLst/>
              <a:gdLst>
                <a:gd name="T0" fmla="*/ 2269 w 2445"/>
                <a:gd name="T1" fmla="*/ 1934 h 1936"/>
                <a:gd name="T2" fmla="*/ 2261 w 2445"/>
                <a:gd name="T3" fmla="*/ 1924 h 1936"/>
                <a:gd name="T4" fmla="*/ 2263 w 2445"/>
                <a:gd name="T5" fmla="*/ 1912 h 1936"/>
                <a:gd name="T6" fmla="*/ 2313 w 2445"/>
                <a:gd name="T7" fmla="*/ 1806 h 1936"/>
                <a:gd name="T8" fmla="*/ 2375 w 2445"/>
                <a:gd name="T9" fmla="*/ 1620 h 1936"/>
                <a:gd name="T10" fmla="*/ 2407 w 2445"/>
                <a:gd name="T11" fmla="*/ 1428 h 1936"/>
                <a:gd name="T12" fmla="*/ 2413 w 2445"/>
                <a:gd name="T13" fmla="*/ 1310 h 1936"/>
                <a:gd name="T14" fmla="*/ 2407 w 2445"/>
                <a:gd name="T15" fmla="*/ 1180 h 1936"/>
                <a:gd name="T16" fmla="*/ 2373 w 2445"/>
                <a:gd name="T17" fmla="*/ 992 h 1936"/>
                <a:gd name="T18" fmla="*/ 2313 w 2445"/>
                <a:gd name="T19" fmla="*/ 814 h 1936"/>
                <a:gd name="T20" fmla="*/ 2227 w 2445"/>
                <a:gd name="T21" fmla="*/ 648 h 1936"/>
                <a:gd name="T22" fmla="*/ 2121 w 2445"/>
                <a:gd name="T23" fmla="*/ 498 h 1936"/>
                <a:gd name="T24" fmla="*/ 1993 w 2445"/>
                <a:gd name="T25" fmla="*/ 364 h 1936"/>
                <a:gd name="T26" fmla="*/ 1849 w 2445"/>
                <a:gd name="T27" fmla="*/ 250 h 1936"/>
                <a:gd name="T28" fmla="*/ 1689 w 2445"/>
                <a:gd name="T29" fmla="*/ 158 h 1936"/>
                <a:gd name="T30" fmla="*/ 1515 w 2445"/>
                <a:gd name="T31" fmla="*/ 90 h 1936"/>
                <a:gd name="T32" fmla="*/ 1329 w 2445"/>
                <a:gd name="T33" fmla="*/ 46 h 1936"/>
                <a:gd name="T34" fmla="*/ 1136 w 2445"/>
                <a:gd name="T35" fmla="*/ 32 h 1936"/>
                <a:gd name="T36" fmla="*/ 1034 w 2445"/>
                <a:gd name="T37" fmla="*/ 36 h 1936"/>
                <a:gd name="T38" fmla="*/ 882 w 2445"/>
                <a:gd name="T39" fmla="*/ 58 h 1936"/>
                <a:gd name="T40" fmla="*/ 736 w 2445"/>
                <a:gd name="T41" fmla="*/ 96 h 1936"/>
                <a:gd name="T42" fmla="*/ 596 w 2445"/>
                <a:gd name="T43" fmla="*/ 152 h 1936"/>
                <a:gd name="T44" fmla="*/ 462 w 2445"/>
                <a:gd name="T45" fmla="*/ 224 h 1936"/>
                <a:gd name="T46" fmla="*/ 378 w 2445"/>
                <a:gd name="T47" fmla="*/ 282 h 1936"/>
                <a:gd name="T48" fmla="*/ 228 w 2445"/>
                <a:gd name="T49" fmla="*/ 410 h 1936"/>
                <a:gd name="T50" fmla="*/ 102 w 2445"/>
                <a:gd name="T51" fmla="*/ 560 h 1936"/>
                <a:gd name="T52" fmla="*/ 30 w 2445"/>
                <a:gd name="T53" fmla="*/ 670 h 1936"/>
                <a:gd name="T54" fmla="*/ 14 w 2445"/>
                <a:gd name="T55" fmla="*/ 678 h 1936"/>
                <a:gd name="T56" fmla="*/ 4 w 2445"/>
                <a:gd name="T57" fmla="*/ 672 h 1936"/>
                <a:gd name="T58" fmla="*/ 2 w 2445"/>
                <a:gd name="T59" fmla="*/ 654 h 1936"/>
                <a:gd name="T60" fmla="*/ 76 w 2445"/>
                <a:gd name="T61" fmla="*/ 540 h 1936"/>
                <a:gd name="T62" fmla="*/ 206 w 2445"/>
                <a:gd name="T63" fmla="*/ 388 h 1936"/>
                <a:gd name="T64" fmla="*/ 358 w 2445"/>
                <a:gd name="T65" fmla="*/ 256 h 1936"/>
                <a:gd name="T66" fmla="*/ 444 w 2445"/>
                <a:gd name="T67" fmla="*/ 196 h 1936"/>
                <a:gd name="T68" fmla="*/ 582 w 2445"/>
                <a:gd name="T69" fmla="*/ 122 h 1936"/>
                <a:gd name="T70" fmla="*/ 726 w 2445"/>
                <a:gd name="T71" fmla="*/ 66 h 1936"/>
                <a:gd name="T72" fmla="*/ 876 w 2445"/>
                <a:gd name="T73" fmla="*/ 26 h 1936"/>
                <a:gd name="T74" fmla="*/ 1030 w 2445"/>
                <a:gd name="T75" fmla="*/ 4 h 1936"/>
                <a:gd name="T76" fmla="*/ 1136 w 2445"/>
                <a:gd name="T77" fmla="*/ 0 h 1936"/>
                <a:gd name="T78" fmla="*/ 1335 w 2445"/>
                <a:gd name="T79" fmla="*/ 16 h 1936"/>
                <a:gd name="T80" fmla="*/ 1525 w 2445"/>
                <a:gd name="T81" fmla="*/ 58 h 1936"/>
                <a:gd name="T82" fmla="*/ 1703 w 2445"/>
                <a:gd name="T83" fmla="*/ 130 h 1936"/>
                <a:gd name="T84" fmla="*/ 1867 w 2445"/>
                <a:gd name="T85" fmla="*/ 224 h 1936"/>
                <a:gd name="T86" fmla="*/ 2015 w 2445"/>
                <a:gd name="T87" fmla="*/ 340 h 1936"/>
                <a:gd name="T88" fmla="*/ 2145 w 2445"/>
                <a:gd name="T89" fmla="*/ 478 h 1936"/>
                <a:gd name="T90" fmla="*/ 2255 w 2445"/>
                <a:gd name="T91" fmla="*/ 632 h 1936"/>
                <a:gd name="T92" fmla="*/ 2341 w 2445"/>
                <a:gd name="T93" fmla="*/ 800 h 1936"/>
                <a:gd name="T94" fmla="*/ 2403 w 2445"/>
                <a:gd name="T95" fmla="*/ 982 h 1936"/>
                <a:gd name="T96" fmla="*/ 2439 w 2445"/>
                <a:gd name="T97" fmla="*/ 1176 h 1936"/>
                <a:gd name="T98" fmla="*/ 2445 w 2445"/>
                <a:gd name="T99" fmla="*/ 1310 h 1936"/>
                <a:gd name="T100" fmla="*/ 2439 w 2445"/>
                <a:gd name="T101" fmla="*/ 1430 h 1936"/>
                <a:gd name="T102" fmla="*/ 2423 w 2445"/>
                <a:gd name="T103" fmla="*/ 1550 h 1936"/>
                <a:gd name="T104" fmla="*/ 2395 w 2445"/>
                <a:gd name="T105" fmla="*/ 1668 h 1936"/>
                <a:gd name="T106" fmla="*/ 2357 w 2445"/>
                <a:gd name="T107" fmla="*/ 1782 h 1936"/>
                <a:gd name="T108" fmla="*/ 2309 w 2445"/>
                <a:gd name="T109" fmla="*/ 1892 h 1936"/>
                <a:gd name="T110" fmla="*/ 2289 w 2445"/>
                <a:gd name="T111" fmla="*/ 1930 h 1936"/>
                <a:gd name="T112" fmla="*/ 2277 w 2445"/>
                <a:gd name="T113" fmla="*/ 1936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5" h="1936">
                  <a:moveTo>
                    <a:pt x="2277" y="1936"/>
                  </a:moveTo>
                  <a:lnTo>
                    <a:pt x="2277" y="1936"/>
                  </a:lnTo>
                  <a:lnTo>
                    <a:pt x="2269" y="1934"/>
                  </a:lnTo>
                  <a:lnTo>
                    <a:pt x="2269" y="1934"/>
                  </a:lnTo>
                  <a:lnTo>
                    <a:pt x="2265" y="1930"/>
                  </a:lnTo>
                  <a:lnTo>
                    <a:pt x="2261" y="1924"/>
                  </a:lnTo>
                  <a:lnTo>
                    <a:pt x="2261" y="1918"/>
                  </a:lnTo>
                  <a:lnTo>
                    <a:pt x="2263" y="1912"/>
                  </a:lnTo>
                  <a:lnTo>
                    <a:pt x="2263" y="1912"/>
                  </a:lnTo>
                  <a:lnTo>
                    <a:pt x="2281" y="1878"/>
                  </a:lnTo>
                  <a:lnTo>
                    <a:pt x="2297" y="1842"/>
                  </a:lnTo>
                  <a:lnTo>
                    <a:pt x="2313" y="1806"/>
                  </a:lnTo>
                  <a:lnTo>
                    <a:pt x="2327" y="1770"/>
                  </a:lnTo>
                  <a:lnTo>
                    <a:pt x="2353" y="1696"/>
                  </a:lnTo>
                  <a:lnTo>
                    <a:pt x="2375" y="1620"/>
                  </a:lnTo>
                  <a:lnTo>
                    <a:pt x="2391" y="1544"/>
                  </a:lnTo>
                  <a:lnTo>
                    <a:pt x="2403" y="1466"/>
                  </a:lnTo>
                  <a:lnTo>
                    <a:pt x="2407" y="1428"/>
                  </a:lnTo>
                  <a:lnTo>
                    <a:pt x="2411" y="1388"/>
                  </a:lnTo>
                  <a:lnTo>
                    <a:pt x="2413" y="1350"/>
                  </a:lnTo>
                  <a:lnTo>
                    <a:pt x="2413" y="1310"/>
                  </a:lnTo>
                  <a:lnTo>
                    <a:pt x="2413" y="1310"/>
                  </a:lnTo>
                  <a:lnTo>
                    <a:pt x="2411" y="1244"/>
                  </a:lnTo>
                  <a:lnTo>
                    <a:pt x="2407" y="1180"/>
                  </a:lnTo>
                  <a:lnTo>
                    <a:pt x="2399" y="1116"/>
                  </a:lnTo>
                  <a:lnTo>
                    <a:pt x="2387" y="1052"/>
                  </a:lnTo>
                  <a:lnTo>
                    <a:pt x="2373" y="992"/>
                  </a:lnTo>
                  <a:lnTo>
                    <a:pt x="2355" y="930"/>
                  </a:lnTo>
                  <a:lnTo>
                    <a:pt x="2335" y="872"/>
                  </a:lnTo>
                  <a:lnTo>
                    <a:pt x="2313" y="814"/>
                  </a:lnTo>
                  <a:lnTo>
                    <a:pt x="2287" y="756"/>
                  </a:lnTo>
                  <a:lnTo>
                    <a:pt x="2259" y="702"/>
                  </a:lnTo>
                  <a:lnTo>
                    <a:pt x="2227" y="648"/>
                  </a:lnTo>
                  <a:lnTo>
                    <a:pt x="2195" y="596"/>
                  </a:lnTo>
                  <a:lnTo>
                    <a:pt x="2159" y="546"/>
                  </a:lnTo>
                  <a:lnTo>
                    <a:pt x="2121" y="498"/>
                  </a:lnTo>
                  <a:lnTo>
                    <a:pt x="2081" y="452"/>
                  </a:lnTo>
                  <a:lnTo>
                    <a:pt x="2039" y="406"/>
                  </a:lnTo>
                  <a:lnTo>
                    <a:pt x="1993" y="364"/>
                  </a:lnTo>
                  <a:lnTo>
                    <a:pt x="1947" y="324"/>
                  </a:lnTo>
                  <a:lnTo>
                    <a:pt x="1899" y="286"/>
                  </a:lnTo>
                  <a:lnTo>
                    <a:pt x="1849" y="250"/>
                  </a:lnTo>
                  <a:lnTo>
                    <a:pt x="1797" y="218"/>
                  </a:lnTo>
                  <a:lnTo>
                    <a:pt x="1743" y="186"/>
                  </a:lnTo>
                  <a:lnTo>
                    <a:pt x="1689" y="158"/>
                  </a:lnTo>
                  <a:lnTo>
                    <a:pt x="1631" y="132"/>
                  </a:lnTo>
                  <a:lnTo>
                    <a:pt x="1573" y="110"/>
                  </a:lnTo>
                  <a:lnTo>
                    <a:pt x="1515" y="90"/>
                  </a:lnTo>
                  <a:lnTo>
                    <a:pt x="1453" y="72"/>
                  </a:lnTo>
                  <a:lnTo>
                    <a:pt x="1393" y="58"/>
                  </a:lnTo>
                  <a:lnTo>
                    <a:pt x="1329" y="46"/>
                  </a:lnTo>
                  <a:lnTo>
                    <a:pt x="1265" y="38"/>
                  </a:lnTo>
                  <a:lnTo>
                    <a:pt x="1201" y="34"/>
                  </a:lnTo>
                  <a:lnTo>
                    <a:pt x="1136" y="32"/>
                  </a:lnTo>
                  <a:lnTo>
                    <a:pt x="1136" y="32"/>
                  </a:lnTo>
                  <a:lnTo>
                    <a:pt x="1084" y="34"/>
                  </a:lnTo>
                  <a:lnTo>
                    <a:pt x="1034" y="36"/>
                  </a:lnTo>
                  <a:lnTo>
                    <a:pt x="982" y="42"/>
                  </a:lnTo>
                  <a:lnTo>
                    <a:pt x="932" y="48"/>
                  </a:lnTo>
                  <a:lnTo>
                    <a:pt x="882" y="58"/>
                  </a:lnTo>
                  <a:lnTo>
                    <a:pt x="834" y="68"/>
                  </a:lnTo>
                  <a:lnTo>
                    <a:pt x="784" y="80"/>
                  </a:lnTo>
                  <a:lnTo>
                    <a:pt x="736" y="96"/>
                  </a:lnTo>
                  <a:lnTo>
                    <a:pt x="688" y="112"/>
                  </a:lnTo>
                  <a:lnTo>
                    <a:pt x="642" y="132"/>
                  </a:lnTo>
                  <a:lnTo>
                    <a:pt x="596" y="152"/>
                  </a:lnTo>
                  <a:lnTo>
                    <a:pt x="550" y="174"/>
                  </a:lnTo>
                  <a:lnTo>
                    <a:pt x="506" y="198"/>
                  </a:lnTo>
                  <a:lnTo>
                    <a:pt x="462" y="224"/>
                  </a:lnTo>
                  <a:lnTo>
                    <a:pt x="420" y="252"/>
                  </a:lnTo>
                  <a:lnTo>
                    <a:pt x="378" y="282"/>
                  </a:lnTo>
                  <a:lnTo>
                    <a:pt x="378" y="282"/>
                  </a:lnTo>
                  <a:lnTo>
                    <a:pt x="326" y="322"/>
                  </a:lnTo>
                  <a:lnTo>
                    <a:pt x="276" y="366"/>
                  </a:lnTo>
                  <a:lnTo>
                    <a:pt x="228" y="410"/>
                  </a:lnTo>
                  <a:lnTo>
                    <a:pt x="184" y="458"/>
                  </a:lnTo>
                  <a:lnTo>
                    <a:pt x="142" y="508"/>
                  </a:lnTo>
                  <a:lnTo>
                    <a:pt x="102" y="560"/>
                  </a:lnTo>
                  <a:lnTo>
                    <a:pt x="64" y="614"/>
                  </a:lnTo>
                  <a:lnTo>
                    <a:pt x="30" y="670"/>
                  </a:lnTo>
                  <a:lnTo>
                    <a:pt x="30" y="670"/>
                  </a:lnTo>
                  <a:lnTo>
                    <a:pt x="26" y="674"/>
                  </a:lnTo>
                  <a:lnTo>
                    <a:pt x="20" y="678"/>
                  </a:lnTo>
                  <a:lnTo>
                    <a:pt x="14" y="678"/>
                  </a:lnTo>
                  <a:lnTo>
                    <a:pt x="8" y="676"/>
                  </a:lnTo>
                  <a:lnTo>
                    <a:pt x="8" y="676"/>
                  </a:lnTo>
                  <a:lnTo>
                    <a:pt x="4" y="672"/>
                  </a:lnTo>
                  <a:lnTo>
                    <a:pt x="0" y="666"/>
                  </a:lnTo>
                  <a:lnTo>
                    <a:pt x="0" y="660"/>
                  </a:lnTo>
                  <a:lnTo>
                    <a:pt x="2" y="654"/>
                  </a:lnTo>
                  <a:lnTo>
                    <a:pt x="2" y="654"/>
                  </a:lnTo>
                  <a:lnTo>
                    <a:pt x="38" y="596"/>
                  </a:lnTo>
                  <a:lnTo>
                    <a:pt x="76" y="540"/>
                  </a:lnTo>
                  <a:lnTo>
                    <a:pt x="116" y="488"/>
                  </a:lnTo>
                  <a:lnTo>
                    <a:pt x="160" y="436"/>
                  </a:lnTo>
                  <a:lnTo>
                    <a:pt x="206" y="388"/>
                  </a:lnTo>
                  <a:lnTo>
                    <a:pt x="254" y="342"/>
                  </a:lnTo>
                  <a:lnTo>
                    <a:pt x="304" y="298"/>
                  </a:lnTo>
                  <a:lnTo>
                    <a:pt x="358" y="256"/>
                  </a:lnTo>
                  <a:lnTo>
                    <a:pt x="358" y="256"/>
                  </a:lnTo>
                  <a:lnTo>
                    <a:pt x="400" y="226"/>
                  </a:lnTo>
                  <a:lnTo>
                    <a:pt x="444" y="196"/>
                  </a:lnTo>
                  <a:lnTo>
                    <a:pt x="490" y="170"/>
                  </a:lnTo>
                  <a:lnTo>
                    <a:pt x="536" y="146"/>
                  </a:lnTo>
                  <a:lnTo>
                    <a:pt x="582" y="122"/>
                  </a:lnTo>
                  <a:lnTo>
                    <a:pt x="630" y="102"/>
                  </a:lnTo>
                  <a:lnTo>
                    <a:pt x="678" y="82"/>
                  </a:lnTo>
                  <a:lnTo>
                    <a:pt x="726" y="66"/>
                  </a:lnTo>
                  <a:lnTo>
                    <a:pt x="776" y="50"/>
                  </a:lnTo>
                  <a:lnTo>
                    <a:pt x="826" y="36"/>
                  </a:lnTo>
                  <a:lnTo>
                    <a:pt x="876" y="26"/>
                  </a:lnTo>
                  <a:lnTo>
                    <a:pt x="928" y="16"/>
                  </a:lnTo>
                  <a:lnTo>
                    <a:pt x="978" y="10"/>
                  </a:lnTo>
                  <a:lnTo>
                    <a:pt x="1030" y="4"/>
                  </a:lnTo>
                  <a:lnTo>
                    <a:pt x="1084" y="2"/>
                  </a:lnTo>
                  <a:lnTo>
                    <a:pt x="1136" y="0"/>
                  </a:lnTo>
                  <a:lnTo>
                    <a:pt x="1136" y="0"/>
                  </a:lnTo>
                  <a:lnTo>
                    <a:pt x="1203" y="2"/>
                  </a:lnTo>
                  <a:lnTo>
                    <a:pt x="1269" y="6"/>
                  </a:lnTo>
                  <a:lnTo>
                    <a:pt x="1335" y="16"/>
                  </a:lnTo>
                  <a:lnTo>
                    <a:pt x="1399" y="26"/>
                  </a:lnTo>
                  <a:lnTo>
                    <a:pt x="1463" y="42"/>
                  </a:lnTo>
                  <a:lnTo>
                    <a:pt x="1525" y="58"/>
                  </a:lnTo>
                  <a:lnTo>
                    <a:pt x="1585" y="80"/>
                  </a:lnTo>
                  <a:lnTo>
                    <a:pt x="1645" y="104"/>
                  </a:lnTo>
                  <a:lnTo>
                    <a:pt x="1703" y="130"/>
                  </a:lnTo>
                  <a:lnTo>
                    <a:pt x="1759" y="158"/>
                  </a:lnTo>
                  <a:lnTo>
                    <a:pt x="1813" y="190"/>
                  </a:lnTo>
                  <a:lnTo>
                    <a:pt x="1867" y="224"/>
                  </a:lnTo>
                  <a:lnTo>
                    <a:pt x="1919" y="260"/>
                  </a:lnTo>
                  <a:lnTo>
                    <a:pt x="1967" y="300"/>
                  </a:lnTo>
                  <a:lnTo>
                    <a:pt x="2015" y="340"/>
                  </a:lnTo>
                  <a:lnTo>
                    <a:pt x="2061" y="384"/>
                  </a:lnTo>
                  <a:lnTo>
                    <a:pt x="2105" y="430"/>
                  </a:lnTo>
                  <a:lnTo>
                    <a:pt x="2145" y="478"/>
                  </a:lnTo>
                  <a:lnTo>
                    <a:pt x="2185" y="526"/>
                  </a:lnTo>
                  <a:lnTo>
                    <a:pt x="2221" y="578"/>
                  </a:lnTo>
                  <a:lnTo>
                    <a:pt x="2255" y="632"/>
                  </a:lnTo>
                  <a:lnTo>
                    <a:pt x="2287" y="686"/>
                  </a:lnTo>
                  <a:lnTo>
                    <a:pt x="2315" y="742"/>
                  </a:lnTo>
                  <a:lnTo>
                    <a:pt x="2341" y="800"/>
                  </a:lnTo>
                  <a:lnTo>
                    <a:pt x="2365" y="860"/>
                  </a:lnTo>
                  <a:lnTo>
                    <a:pt x="2387" y="920"/>
                  </a:lnTo>
                  <a:lnTo>
                    <a:pt x="2403" y="982"/>
                  </a:lnTo>
                  <a:lnTo>
                    <a:pt x="2419" y="1046"/>
                  </a:lnTo>
                  <a:lnTo>
                    <a:pt x="2429" y="1110"/>
                  </a:lnTo>
                  <a:lnTo>
                    <a:pt x="2439" y="1176"/>
                  </a:lnTo>
                  <a:lnTo>
                    <a:pt x="2443" y="1242"/>
                  </a:lnTo>
                  <a:lnTo>
                    <a:pt x="2445" y="1310"/>
                  </a:lnTo>
                  <a:lnTo>
                    <a:pt x="2445" y="1310"/>
                  </a:lnTo>
                  <a:lnTo>
                    <a:pt x="2445" y="1350"/>
                  </a:lnTo>
                  <a:lnTo>
                    <a:pt x="2443" y="1390"/>
                  </a:lnTo>
                  <a:lnTo>
                    <a:pt x="2439" y="1430"/>
                  </a:lnTo>
                  <a:lnTo>
                    <a:pt x="2435" y="1470"/>
                  </a:lnTo>
                  <a:lnTo>
                    <a:pt x="2429" y="1510"/>
                  </a:lnTo>
                  <a:lnTo>
                    <a:pt x="2423" y="1550"/>
                  </a:lnTo>
                  <a:lnTo>
                    <a:pt x="2415" y="1590"/>
                  </a:lnTo>
                  <a:lnTo>
                    <a:pt x="2405" y="1628"/>
                  </a:lnTo>
                  <a:lnTo>
                    <a:pt x="2395" y="1668"/>
                  </a:lnTo>
                  <a:lnTo>
                    <a:pt x="2383" y="1706"/>
                  </a:lnTo>
                  <a:lnTo>
                    <a:pt x="2371" y="1744"/>
                  </a:lnTo>
                  <a:lnTo>
                    <a:pt x="2357" y="1782"/>
                  </a:lnTo>
                  <a:lnTo>
                    <a:pt x="2343" y="1818"/>
                  </a:lnTo>
                  <a:lnTo>
                    <a:pt x="2327" y="1856"/>
                  </a:lnTo>
                  <a:lnTo>
                    <a:pt x="2309" y="1892"/>
                  </a:lnTo>
                  <a:lnTo>
                    <a:pt x="2291" y="1928"/>
                  </a:lnTo>
                  <a:lnTo>
                    <a:pt x="2291" y="1928"/>
                  </a:lnTo>
                  <a:lnTo>
                    <a:pt x="2289" y="1930"/>
                  </a:lnTo>
                  <a:lnTo>
                    <a:pt x="2285" y="1934"/>
                  </a:lnTo>
                  <a:lnTo>
                    <a:pt x="2277" y="1936"/>
                  </a:lnTo>
                  <a:lnTo>
                    <a:pt x="2277" y="1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805" y="1285"/>
              <a:ext cx="224" cy="196"/>
            </a:xfrm>
            <a:custGeom>
              <a:avLst/>
              <a:gdLst>
                <a:gd name="T0" fmla="*/ 224 w 224"/>
                <a:gd name="T1" fmla="*/ 144 h 196"/>
                <a:gd name="T2" fmla="*/ 216 w 224"/>
                <a:gd name="T3" fmla="*/ 112 h 196"/>
                <a:gd name="T4" fmla="*/ 64 w 224"/>
                <a:gd name="T5" fmla="*/ 156 h 196"/>
                <a:gd name="T6" fmla="*/ 32 w 224"/>
                <a:gd name="T7" fmla="*/ 0 h 196"/>
                <a:gd name="T8" fmla="*/ 0 w 224"/>
                <a:gd name="T9" fmla="*/ 6 h 196"/>
                <a:gd name="T10" fmla="*/ 40 w 224"/>
                <a:gd name="T11" fmla="*/ 196 h 196"/>
                <a:gd name="T12" fmla="*/ 224 w 224"/>
                <a:gd name="T13" fmla="*/ 144 h 196"/>
              </a:gdLst>
              <a:ahLst/>
              <a:cxnLst>
                <a:cxn ang="0">
                  <a:pos x="T0" y="T1"/>
                </a:cxn>
                <a:cxn ang="0">
                  <a:pos x="T2" y="T3"/>
                </a:cxn>
                <a:cxn ang="0">
                  <a:pos x="T4" y="T5"/>
                </a:cxn>
                <a:cxn ang="0">
                  <a:pos x="T6" y="T7"/>
                </a:cxn>
                <a:cxn ang="0">
                  <a:pos x="T8" y="T9"/>
                </a:cxn>
                <a:cxn ang="0">
                  <a:pos x="T10" y="T11"/>
                </a:cxn>
                <a:cxn ang="0">
                  <a:pos x="T12" y="T13"/>
                </a:cxn>
              </a:cxnLst>
              <a:rect l="0" t="0" r="r" b="b"/>
              <a:pathLst>
                <a:path w="224" h="196">
                  <a:moveTo>
                    <a:pt x="224" y="144"/>
                  </a:moveTo>
                  <a:lnTo>
                    <a:pt x="216" y="112"/>
                  </a:lnTo>
                  <a:lnTo>
                    <a:pt x="64" y="156"/>
                  </a:lnTo>
                  <a:lnTo>
                    <a:pt x="32" y="0"/>
                  </a:lnTo>
                  <a:lnTo>
                    <a:pt x="0" y="6"/>
                  </a:lnTo>
                  <a:lnTo>
                    <a:pt x="40" y="196"/>
                  </a:lnTo>
                  <a:lnTo>
                    <a:pt x="22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2939" y="1759"/>
              <a:ext cx="2253" cy="1650"/>
            </a:xfrm>
            <a:custGeom>
              <a:avLst/>
              <a:gdLst>
                <a:gd name="T0" fmla="*/ 1242 w 2253"/>
                <a:gd name="T1" fmla="*/ 1648 h 1650"/>
                <a:gd name="T2" fmla="*/ 1046 w 2253"/>
                <a:gd name="T3" fmla="*/ 1624 h 1650"/>
                <a:gd name="T4" fmla="*/ 860 w 2253"/>
                <a:gd name="T5" fmla="*/ 1570 h 1650"/>
                <a:gd name="T6" fmla="*/ 686 w 2253"/>
                <a:gd name="T7" fmla="*/ 1492 h 1650"/>
                <a:gd name="T8" fmla="*/ 526 w 2253"/>
                <a:gd name="T9" fmla="*/ 1390 h 1650"/>
                <a:gd name="T10" fmla="*/ 384 w 2253"/>
                <a:gd name="T11" fmla="*/ 1266 h 1650"/>
                <a:gd name="T12" fmla="*/ 260 w 2253"/>
                <a:gd name="T13" fmla="*/ 1124 h 1650"/>
                <a:gd name="T14" fmla="*/ 158 w 2253"/>
                <a:gd name="T15" fmla="*/ 964 h 1650"/>
                <a:gd name="T16" fmla="*/ 80 w 2253"/>
                <a:gd name="T17" fmla="*/ 790 h 1650"/>
                <a:gd name="T18" fmla="*/ 26 w 2253"/>
                <a:gd name="T19" fmla="*/ 604 h 1650"/>
                <a:gd name="T20" fmla="*/ 2 w 2253"/>
                <a:gd name="T21" fmla="*/ 408 h 1650"/>
                <a:gd name="T22" fmla="*/ 0 w 2253"/>
                <a:gd name="T23" fmla="*/ 298 h 1650"/>
                <a:gd name="T24" fmla="*/ 10 w 2253"/>
                <a:gd name="T25" fmla="*/ 174 h 1650"/>
                <a:gd name="T26" fmla="*/ 32 w 2253"/>
                <a:gd name="T27" fmla="*/ 52 h 1650"/>
                <a:gd name="T28" fmla="*/ 44 w 2253"/>
                <a:gd name="T29" fmla="*/ 6 h 1650"/>
                <a:gd name="T30" fmla="*/ 60 w 2253"/>
                <a:gd name="T31" fmla="*/ 0 h 1650"/>
                <a:gd name="T32" fmla="*/ 70 w 2253"/>
                <a:gd name="T33" fmla="*/ 8 h 1650"/>
                <a:gd name="T34" fmla="*/ 72 w 2253"/>
                <a:gd name="T35" fmla="*/ 20 h 1650"/>
                <a:gd name="T36" fmla="*/ 48 w 2253"/>
                <a:gd name="T37" fmla="*/ 138 h 1650"/>
                <a:gd name="T38" fmla="*/ 34 w 2253"/>
                <a:gd name="T39" fmla="*/ 260 h 1650"/>
                <a:gd name="T40" fmla="*/ 32 w 2253"/>
                <a:gd name="T41" fmla="*/ 340 h 1650"/>
                <a:gd name="T42" fmla="*/ 46 w 2253"/>
                <a:gd name="T43" fmla="*/ 534 h 1650"/>
                <a:gd name="T44" fmla="*/ 90 w 2253"/>
                <a:gd name="T45" fmla="*/ 720 h 1650"/>
                <a:gd name="T46" fmla="*/ 158 w 2253"/>
                <a:gd name="T47" fmla="*/ 894 h 1650"/>
                <a:gd name="T48" fmla="*/ 250 w 2253"/>
                <a:gd name="T49" fmla="*/ 1054 h 1650"/>
                <a:gd name="T50" fmla="*/ 364 w 2253"/>
                <a:gd name="T51" fmla="*/ 1198 h 1650"/>
                <a:gd name="T52" fmla="*/ 498 w 2253"/>
                <a:gd name="T53" fmla="*/ 1326 h 1650"/>
                <a:gd name="T54" fmla="*/ 648 w 2253"/>
                <a:gd name="T55" fmla="*/ 1432 h 1650"/>
                <a:gd name="T56" fmla="*/ 814 w 2253"/>
                <a:gd name="T57" fmla="*/ 1518 h 1650"/>
                <a:gd name="T58" fmla="*/ 992 w 2253"/>
                <a:gd name="T59" fmla="*/ 1578 h 1650"/>
                <a:gd name="T60" fmla="*/ 1180 w 2253"/>
                <a:gd name="T61" fmla="*/ 1612 h 1650"/>
                <a:gd name="T62" fmla="*/ 1310 w 2253"/>
                <a:gd name="T63" fmla="*/ 1618 h 1650"/>
                <a:gd name="T64" fmla="*/ 1445 w 2253"/>
                <a:gd name="T65" fmla="*/ 1610 h 1650"/>
                <a:gd name="T66" fmla="*/ 1577 w 2253"/>
                <a:gd name="T67" fmla="*/ 1590 h 1650"/>
                <a:gd name="T68" fmla="*/ 1707 w 2253"/>
                <a:gd name="T69" fmla="*/ 1554 h 1650"/>
                <a:gd name="T70" fmla="*/ 1833 w 2253"/>
                <a:gd name="T71" fmla="*/ 1506 h 1650"/>
                <a:gd name="T72" fmla="*/ 1953 w 2253"/>
                <a:gd name="T73" fmla="*/ 1444 h 1650"/>
                <a:gd name="T74" fmla="*/ 2053 w 2253"/>
                <a:gd name="T75" fmla="*/ 1378 h 1650"/>
                <a:gd name="T76" fmla="*/ 2227 w 2253"/>
                <a:gd name="T77" fmla="*/ 1230 h 1650"/>
                <a:gd name="T78" fmla="*/ 2237 w 2253"/>
                <a:gd name="T79" fmla="*/ 1224 h 1650"/>
                <a:gd name="T80" fmla="*/ 2249 w 2253"/>
                <a:gd name="T81" fmla="*/ 1230 h 1650"/>
                <a:gd name="T82" fmla="*/ 2253 w 2253"/>
                <a:gd name="T83" fmla="*/ 1246 h 1650"/>
                <a:gd name="T84" fmla="*/ 2193 w 2253"/>
                <a:gd name="T85" fmla="*/ 1306 h 1650"/>
                <a:gd name="T86" fmla="*/ 2007 w 2253"/>
                <a:gd name="T87" fmla="*/ 1448 h 1650"/>
                <a:gd name="T88" fmla="*/ 1929 w 2253"/>
                <a:gd name="T89" fmla="*/ 1494 h 1650"/>
                <a:gd name="T90" fmla="*/ 1803 w 2253"/>
                <a:gd name="T91" fmla="*/ 1554 h 1650"/>
                <a:gd name="T92" fmla="*/ 1673 w 2253"/>
                <a:gd name="T93" fmla="*/ 1598 h 1650"/>
                <a:gd name="T94" fmla="*/ 1539 w 2253"/>
                <a:gd name="T95" fmla="*/ 1630 h 1650"/>
                <a:gd name="T96" fmla="*/ 1401 w 2253"/>
                <a:gd name="T97" fmla="*/ 1646 h 1650"/>
                <a:gd name="T98" fmla="*/ 1310 w 2253"/>
                <a:gd name="T99" fmla="*/ 1650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53" h="1650">
                  <a:moveTo>
                    <a:pt x="1310" y="1650"/>
                  </a:moveTo>
                  <a:lnTo>
                    <a:pt x="1310" y="1650"/>
                  </a:lnTo>
                  <a:lnTo>
                    <a:pt x="1242" y="1648"/>
                  </a:lnTo>
                  <a:lnTo>
                    <a:pt x="1176" y="1644"/>
                  </a:lnTo>
                  <a:lnTo>
                    <a:pt x="1110" y="1634"/>
                  </a:lnTo>
                  <a:lnTo>
                    <a:pt x="1046" y="1624"/>
                  </a:lnTo>
                  <a:lnTo>
                    <a:pt x="982" y="1608"/>
                  </a:lnTo>
                  <a:lnTo>
                    <a:pt x="920" y="1592"/>
                  </a:lnTo>
                  <a:lnTo>
                    <a:pt x="860" y="1570"/>
                  </a:lnTo>
                  <a:lnTo>
                    <a:pt x="800" y="1546"/>
                  </a:lnTo>
                  <a:lnTo>
                    <a:pt x="742" y="1520"/>
                  </a:lnTo>
                  <a:lnTo>
                    <a:pt x="686" y="1492"/>
                  </a:lnTo>
                  <a:lnTo>
                    <a:pt x="632" y="1460"/>
                  </a:lnTo>
                  <a:lnTo>
                    <a:pt x="578" y="1426"/>
                  </a:lnTo>
                  <a:lnTo>
                    <a:pt x="526" y="1390"/>
                  </a:lnTo>
                  <a:lnTo>
                    <a:pt x="478" y="1350"/>
                  </a:lnTo>
                  <a:lnTo>
                    <a:pt x="430" y="1310"/>
                  </a:lnTo>
                  <a:lnTo>
                    <a:pt x="384" y="1266"/>
                  </a:lnTo>
                  <a:lnTo>
                    <a:pt x="340" y="1220"/>
                  </a:lnTo>
                  <a:lnTo>
                    <a:pt x="300" y="1172"/>
                  </a:lnTo>
                  <a:lnTo>
                    <a:pt x="260" y="1124"/>
                  </a:lnTo>
                  <a:lnTo>
                    <a:pt x="224" y="1072"/>
                  </a:lnTo>
                  <a:lnTo>
                    <a:pt x="190" y="1018"/>
                  </a:lnTo>
                  <a:lnTo>
                    <a:pt x="158" y="964"/>
                  </a:lnTo>
                  <a:lnTo>
                    <a:pt x="130" y="908"/>
                  </a:lnTo>
                  <a:lnTo>
                    <a:pt x="104" y="850"/>
                  </a:lnTo>
                  <a:lnTo>
                    <a:pt x="80" y="790"/>
                  </a:lnTo>
                  <a:lnTo>
                    <a:pt x="58" y="730"/>
                  </a:lnTo>
                  <a:lnTo>
                    <a:pt x="42" y="668"/>
                  </a:lnTo>
                  <a:lnTo>
                    <a:pt x="26" y="604"/>
                  </a:lnTo>
                  <a:lnTo>
                    <a:pt x="16" y="540"/>
                  </a:lnTo>
                  <a:lnTo>
                    <a:pt x="6" y="474"/>
                  </a:lnTo>
                  <a:lnTo>
                    <a:pt x="2" y="408"/>
                  </a:lnTo>
                  <a:lnTo>
                    <a:pt x="0" y="340"/>
                  </a:lnTo>
                  <a:lnTo>
                    <a:pt x="0" y="340"/>
                  </a:lnTo>
                  <a:lnTo>
                    <a:pt x="0" y="298"/>
                  </a:lnTo>
                  <a:lnTo>
                    <a:pt x="2" y="256"/>
                  </a:lnTo>
                  <a:lnTo>
                    <a:pt x="6" y="216"/>
                  </a:lnTo>
                  <a:lnTo>
                    <a:pt x="10" y="174"/>
                  </a:lnTo>
                  <a:lnTo>
                    <a:pt x="16" y="134"/>
                  </a:lnTo>
                  <a:lnTo>
                    <a:pt x="24" y="92"/>
                  </a:lnTo>
                  <a:lnTo>
                    <a:pt x="32" y="52"/>
                  </a:lnTo>
                  <a:lnTo>
                    <a:pt x="42" y="12"/>
                  </a:lnTo>
                  <a:lnTo>
                    <a:pt x="42" y="12"/>
                  </a:lnTo>
                  <a:lnTo>
                    <a:pt x="44" y="6"/>
                  </a:lnTo>
                  <a:lnTo>
                    <a:pt x="48" y="2"/>
                  </a:lnTo>
                  <a:lnTo>
                    <a:pt x="54" y="0"/>
                  </a:lnTo>
                  <a:lnTo>
                    <a:pt x="60" y="0"/>
                  </a:lnTo>
                  <a:lnTo>
                    <a:pt x="60" y="0"/>
                  </a:lnTo>
                  <a:lnTo>
                    <a:pt x="66" y="4"/>
                  </a:lnTo>
                  <a:lnTo>
                    <a:pt x="70" y="8"/>
                  </a:lnTo>
                  <a:lnTo>
                    <a:pt x="72" y="14"/>
                  </a:lnTo>
                  <a:lnTo>
                    <a:pt x="72" y="20"/>
                  </a:lnTo>
                  <a:lnTo>
                    <a:pt x="72" y="20"/>
                  </a:lnTo>
                  <a:lnTo>
                    <a:pt x="64" y="60"/>
                  </a:lnTo>
                  <a:lnTo>
                    <a:pt x="54" y="98"/>
                  </a:lnTo>
                  <a:lnTo>
                    <a:pt x="48" y="138"/>
                  </a:lnTo>
                  <a:lnTo>
                    <a:pt x="42" y="178"/>
                  </a:lnTo>
                  <a:lnTo>
                    <a:pt x="38" y="218"/>
                  </a:lnTo>
                  <a:lnTo>
                    <a:pt x="34" y="260"/>
                  </a:lnTo>
                  <a:lnTo>
                    <a:pt x="32" y="300"/>
                  </a:lnTo>
                  <a:lnTo>
                    <a:pt x="32" y="340"/>
                  </a:lnTo>
                  <a:lnTo>
                    <a:pt x="32" y="340"/>
                  </a:lnTo>
                  <a:lnTo>
                    <a:pt x="34" y="406"/>
                  </a:lnTo>
                  <a:lnTo>
                    <a:pt x="38" y="470"/>
                  </a:lnTo>
                  <a:lnTo>
                    <a:pt x="46" y="534"/>
                  </a:lnTo>
                  <a:lnTo>
                    <a:pt x="58" y="598"/>
                  </a:lnTo>
                  <a:lnTo>
                    <a:pt x="72" y="658"/>
                  </a:lnTo>
                  <a:lnTo>
                    <a:pt x="90" y="720"/>
                  </a:lnTo>
                  <a:lnTo>
                    <a:pt x="110" y="778"/>
                  </a:lnTo>
                  <a:lnTo>
                    <a:pt x="132" y="836"/>
                  </a:lnTo>
                  <a:lnTo>
                    <a:pt x="158" y="894"/>
                  </a:lnTo>
                  <a:lnTo>
                    <a:pt x="186" y="948"/>
                  </a:lnTo>
                  <a:lnTo>
                    <a:pt x="218" y="1002"/>
                  </a:lnTo>
                  <a:lnTo>
                    <a:pt x="250" y="1054"/>
                  </a:lnTo>
                  <a:lnTo>
                    <a:pt x="286" y="1104"/>
                  </a:lnTo>
                  <a:lnTo>
                    <a:pt x="324" y="1152"/>
                  </a:lnTo>
                  <a:lnTo>
                    <a:pt x="364" y="1198"/>
                  </a:lnTo>
                  <a:lnTo>
                    <a:pt x="406" y="1244"/>
                  </a:lnTo>
                  <a:lnTo>
                    <a:pt x="452" y="1286"/>
                  </a:lnTo>
                  <a:lnTo>
                    <a:pt x="498" y="1326"/>
                  </a:lnTo>
                  <a:lnTo>
                    <a:pt x="546" y="1364"/>
                  </a:lnTo>
                  <a:lnTo>
                    <a:pt x="596" y="1400"/>
                  </a:lnTo>
                  <a:lnTo>
                    <a:pt x="648" y="1432"/>
                  </a:lnTo>
                  <a:lnTo>
                    <a:pt x="702" y="1464"/>
                  </a:lnTo>
                  <a:lnTo>
                    <a:pt x="756" y="1492"/>
                  </a:lnTo>
                  <a:lnTo>
                    <a:pt x="814" y="1518"/>
                  </a:lnTo>
                  <a:lnTo>
                    <a:pt x="872" y="1540"/>
                  </a:lnTo>
                  <a:lnTo>
                    <a:pt x="930" y="1560"/>
                  </a:lnTo>
                  <a:lnTo>
                    <a:pt x="992" y="1578"/>
                  </a:lnTo>
                  <a:lnTo>
                    <a:pt x="1052" y="1592"/>
                  </a:lnTo>
                  <a:lnTo>
                    <a:pt x="1116" y="1604"/>
                  </a:lnTo>
                  <a:lnTo>
                    <a:pt x="1180" y="1612"/>
                  </a:lnTo>
                  <a:lnTo>
                    <a:pt x="1244" y="1616"/>
                  </a:lnTo>
                  <a:lnTo>
                    <a:pt x="1310" y="1618"/>
                  </a:lnTo>
                  <a:lnTo>
                    <a:pt x="1310" y="1618"/>
                  </a:lnTo>
                  <a:lnTo>
                    <a:pt x="1355" y="1618"/>
                  </a:lnTo>
                  <a:lnTo>
                    <a:pt x="1399" y="1614"/>
                  </a:lnTo>
                  <a:lnTo>
                    <a:pt x="1445" y="1610"/>
                  </a:lnTo>
                  <a:lnTo>
                    <a:pt x="1489" y="1606"/>
                  </a:lnTo>
                  <a:lnTo>
                    <a:pt x="1533" y="1598"/>
                  </a:lnTo>
                  <a:lnTo>
                    <a:pt x="1577" y="1590"/>
                  </a:lnTo>
                  <a:lnTo>
                    <a:pt x="1621" y="1580"/>
                  </a:lnTo>
                  <a:lnTo>
                    <a:pt x="1665" y="1568"/>
                  </a:lnTo>
                  <a:lnTo>
                    <a:pt x="1707" y="1554"/>
                  </a:lnTo>
                  <a:lnTo>
                    <a:pt x="1749" y="1540"/>
                  </a:lnTo>
                  <a:lnTo>
                    <a:pt x="1791" y="1524"/>
                  </a:lnTo>
                  <a:lnTo>
                    <a:pt x="1833" y="1506"/>
                  </a:lnTo>
                  <a:lnTo>
                    <a:pt x="1873" y="1486"/>
                  </a:lnTo>
                  <a:lnTo>
                    <a:pt x="1913" y="1466"/>
                  </a:lnTo>
                  <a:lnTo>
                    <a:pt x="1953" y="1444"/>
                  </a:lnTo>
                  <a:lnTo>
                    <a:pt x="1991" y="1420"/>
                  </a:lnTo>
                  <a:lnTo>
                    <a:pt x="1991" y="1420"/>
                  </a:lnTo>
                  <a:lnTo>
                    <a:pt x="2053" y="1378"/>
                  </a:lnTo>
                  <a:lnTo>
                    <a:pt x="2115" y="1332"/>
                  </a:lnTo>
                  <a:lnTo>
                    <a:pt x="2171" y="1282"/>
                  </a:lnTo>
                  <a:lnTo>
                    <a:pt x="2227" y="1230"/>
                  </a:lnTo>
                  <a:lnTo>
                    <a:pt x="2227" y="1230"/>
                  </a:lnTo>
                  <a:lnTo>
                    <a:pt x="2231" y="1226"/>
                  </a:lnTo>
                  <a:lnTo>
                    <a:pt x="2237" y="1224"/>
                  </a:lnTo>
                  <a:lnTo>
                    <a:pt x="2243" y="1226"/>
                  </a:lnTo>
                  <a:lnTo>
                    <a:pt x="2249" y="1230"/>
                  </a:lnTo>
                  <a:lnTo>
                    <a:pt x="2249" y="1230"/>
                  </a:lnTo>
                  <a:lnTo>
                    <a:pt x="2253" y="1234"/>
                  </a:lnTo>
                  <a:lnTo>
                    <a:pt x="2253" y="1240"/>
                  </a:lnTo>
                  <a:lnTo>
                    <a:pt x="2253" y="1246"/>
                  </a:lnTo>
                  <a:lnTo>
                    <a:pt x="2249" y="1252"/>
                  </a:lnTo>
                  <a:lnTo>
                    <a:pt x="2249" y="1252"/>
                  </a:lnTo>
                  <a:lnTo>
                    <a:pt x="2193" y="1306"/>
                  </a:lnTo>
                  <a:lnTo>
                    <a:pt x="2135" y="1358"/>
                  </a:lnTo>
                  <a:lnTo>
                    <a:pt x="2073" y="1404"/>
                  </a:lnTo>
                  <a:lnTo>
                    <a:pt x="2007" y="1448"/>
                  </a:lnTo>
                  <a:lnTo>
                    <a:pt x="2007" y="1448"/>
                  </a:lnTo>
                  <a:lnTo>
                    <a:pt x="1969" y="1472"/>
                  </a:lnTo>
                  <a:lnTo>
                    <a:pt x="1929" y="1494"/>
                  </a:lnTo>
                  <a:lnTo>
                    <a:pt x="1887" y="1516"/>
                  </a:lnTo>
                  <a:lnTo>
                    <a:pt x="1845" y="1536"/>
                  </a:lnTo>
                  <a:lnTo>
                    <a:pt x="1803" y="1554"/>
                  </a:lnTo>
                  <a:lnTo>
                    <a:pt x="1761" y="1570"/>
                  </a:lnTo>
                  <a:lnTo>
                    <a:pt x="1717" y="1586"/>
                  </a:lnTo>
                  <a:lnTo>
                    <a:pt x="1673" y="1598"/>
                  </a:lnTo>
                  <a:lnTo>
                    <a:pt x="1629" y="1610"/>
                  </a:lnTo>
                  <a:lnTo>
                    <a:pt x="1585" y="1620"/>
                  </a:lnTo>
                  <a:lnTo>
                    <a:pt x="1539" y="1630"/>
                  </a:lnTo>
                  <a:lnTo>
                    <a:pt x="1493" y="1638"/>
                  </a:lnTo>
                  <a:lnTo>
                    <a:pt x="1447" y="1642"/>
                  </a:lnTo>
                  <a:lnTo>
                    <a:pt x="1401" y="1646"/>
                  </a:lnTo>
                  <a:lnTo>
                    <a:pt x="1355" y="1650"/>
                  </a:lnTo>
                  <a:lnTo>
                    <a:pt x="1310" y="1650"/>
                  </a:lnTo>
                  <a:lnTo>
                    <a:pt x="1310" y="16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870" y="2975"/>
              <a:ext cx="192" cy="192"/>
            </a:xfrm>
            <a:custGeom>
              <a:avLst/>
              <a:gdLst>
                <a:gd name="T0" fmla="*/ 0 w 192"/>
                <a:gd name="T1" fmla="*/ 6 h 192"/>
                <a:gd name="T2" fmla="*/ 0 w 192"/>
                <a:gd name="T3" fmla="*/ 38 h 192"/>
                <a:gd name="T4" fmla="*/ 158 w 192"/>
                <a:gd name="T5" fmla="*/ 32 h 192"/>
                <a:gd name="T6" fmla="*/ 152 w 192"/>
                <a:gd name="T7" fmla="*/ 192 h 192"/>
                <a:gd name="T8" fmla="*/ 184 w 192"/>
                <a:gd name="T9" fmla="*/ 192 h 192"/>
                <a:gd name="T10" fmla="*/ 192 w 192"/>
                <a:gd name="T11" fmla="*/ 0 h 192"/>
                <a:gd name="T12" fmla="*/ 0 w 192"/>
                <a:gd name="T13" fmla="*/ 6 h 192"/>
              </a:gdLst>
              <a:ahLst/>
              <a:cxnLst>
                <a:cxn ang="0">
                  <a:pos x="T0" y="T1"/>
                </a:cxn>
                <a:cxn ang="0">
                  <a:pos x="T2" y="T3"/>
                </a:cxn>
                <a:cxn ang="0">
                  <a:pos x="T4" y="T5"/>
                </a:cxn>
                <a:cxn ang="0">
                  <a:pos x="T6" y="T7"/>
                </a:cxn>
                <a:cxn ang="0">
                  <a:pos x="T8" y="T9"/>
                </a:cxn>
                <a:cxn ang="0">
                  <a:pos x="T10" y="T11"/>
                </a:cxn>
                <a:cxn ang="0">
                  <a:pos x="T12" y="T13"/>
                </a:cxn>
              </a:cxnLst>
              <a:rect l="0" t="0" r="r" b="b"/>
              <a:pathLst>
                <a:path w="192" h="192">
                  <a:moveTo>
                    <a:pt x="0" y="6"/>
                  </a:moveTo>
                  <a:lnTo>
                    <a:pt x="0" y="38"/>
                  </a:lnTo>
                  <a:lnTo>
                    <a:pt x="158" y="32"/>
                  </a:lnTo>
                  <a:lnTo>
                    <a:pt x="152" y="192"/>
                  </a:lnTo>
                  <a:lnTo>
                    <a:pt x="184" y="192"/>
                  </a:lnTo>
                  <a:lnTo>
                    <a:pt x="192"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Line 13"/>
            <p:cNvSpPr>
              <a:spLocks noChangeShapeType="1"/>
            </p:cNvSpPr>
            <p:nvPr/>
          </p:nvSpPr>
          <p:spPr bwMode="auto">
            <a:xfrm>
              <a:off x="-572" y="284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572" y="2845"/>
              <a:ext cx="0" cy="0"/>
            </a:xfrm>
            <a:prstGeom prst="line">
              <a:avLst/>
            </a:prstGeom>
            <a:grp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5"/>
            <p:cNvSpPr>
              <a:spLocks noChangeShapeType="1"/>
            </p:cNvSpPr>
            <p:nvPr/>
          </p:nvSpPr>
          <p:spPr bwMode="auto">
            <a:xfrm>
              <a:off x="-1166" y="249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1166" y="2499"/>
              <a:ext cx="0"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Oval 20"/>
          <p:cNvSpPr/>
          <p:nvPr/>
        </p:nvSpPr>
        <p:spPr>
          <a:xfrm>
            <a:off x="6129518" y="1858387"/>
            <a:ext cx="1378888" cy="13788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22" name="TextBox 21"/>
          <p:cNvSpPr txBox="1"/>
          <p:nvPr/>
        </p:nvSpPr>
        <p:spPr>
          <a:xfrm>
            <a:off x="5139394" y="877798"/>
            <a:ext cx="1093325" cy="258532"/>
          </a:xfrm>
          <a:prstGeom prst="rect">
            <a:avLst/>
          </a:prstGeom>
          <a:noFill/>
        </p:spPr>
        <p:txBody>
          <a:bodyPr wrap="square" rtlCol="0">
            <a:spAutoFit/>
          </a:bodyPr>
          <a:lstStyle/>
          <a:p>
            <a:pPr>
              <a:lnSpc>
                <a:spcPct val="90000"/>
              </a:lnSpc>
              <a:spcBef>
                <a:spcPts val="1200"/>
              </a:spcBef>
              <a:buClr>
                <a:srgbClr val="CC0000"/>
              </a:buClr>
              <a:buSzPct val="110000"/>
            </a:pPr>
            <a:r>
              <a:rPr lang="en-US" sz="1200" dirty="0">
                <a:solidFill>
                  <a:schemeClr val="accent1"/>
                </a:solidFill>
                <a:latin typeface="Arial" panose="020B0604020202020204" pitchFamily="34" charset="0"/>
                <a:cs typeface="Arial" panose="020B0604020202020204" pitchFamily="34" charset="0"/>
              </a:rPr>
              <a:t>Lorem </a:t>
            </a:r>
            <a:r>
              <a:rPr lang="en-US" sz="1200" dirty="0" err="1">
                <a:solidFill>
                  <a:schemeClr val="accent1"/>
                </a:solidFill>
                <a:latin typeface="Arial" panose="020B0604020202020204" pitchFamily="34" charset="0"/>
                <a:cs typeface="Arial" panose="020B0604020202020204" pitchFamily="34" charset="0"/>
              </a:rPr>
              <a:t>ispum</a:t>
            </a:r>
            <a:endParaRPr lang="en-US" sz="1200" dirty="0">
              <a:solidFill>
                <a:schemeClr val="accent1"/>
              </a:solidFill>
              <a:latin typeface="Arial" panose="020B0604020202020204" pitchFamily="34" charset="0"/>
              <a:cs typeface="Arial" panose="020B0604020202020204" pitchFamily="34" charset="0"/>
            </a:endParaRPr>
          </a:p>
        </p:txBody>
      </p:sp>
      <p:sp>
        <p:nvSpPr>
          <p:cNvPr id="23" name="TextBox 22"/>
          <p:cNvSpPr txBox="1"/>
          <p:nvPr/>
        </p:nvSpPr>
        <p:spPr>
          <a:xfrm>
            <a:off x="7699566" y="877798"/>
            <a:ext cx="1093325" cy="258532"/>
          </a:xfrm>
          <a:prstGeom prst="rect">
            <a:avLst/>
          </a:prstGeom>
          <a:noFill/>
        </p:spPr>
        <p:txBody>
          <a:bodyPr wrap="square" rtlCol="0">
            <a:spAutoFit/>
          </a:bodyPr>
          <a:lstStyle/>
          <a:p>
            <a:pPr>
              <a:lnSpc>
                <a:spcPct val="90000"/>
              </a:lnSpc>
              <a:spcBef>
                <a:spcPts val="1200"/>
              </a:spcBef>
              <a:buClr>
                <a:srgbClr val="CC0000"/>
              </a:buClr>
              <a:buSzPct val="110000"/>
            </a:pPr>
            <a:r>
              <a:rPr lang="en-US" sz="1200" dirty="0">
                <a:solidFill>
                  <a:schemeClr val="accent1"/>
                </a:solidFill>
                <a:latin typeface="Arial" panose="020B0604020202020204" pitchFamily="34" charset="0"/>
                <a:cs typeface="Arial" panose="020B0604020202020204" pitchFamily="34" charset="0"/>
              </a:rPr>
              <a:t>Lorem </a:t>
            </a:r>
            <a:r>
              <a:rPr lang="en-US" sz="1200" dirty="0" err="1">
                <a:solidFill>
                  <a:schemeClr val="accent1"/>
                </a:solidFill>
                <a:latin typeface="Arial" panose="020B0604020202020204" pitchFamily="34" charset="0"/>
                <a:cs typeface="Arial" panose="020B0604020202020204" pitchFamily="34" charset="0"/>
              </a:rPr>
              <a:t>Ispum</a:t>
            </a:r>
            <a:endParaRPr lang="en-US" sz="1200" dirty="0">
              <a:solidFill>
                <a:schemeClr val="accent1"/>
              </a:solidFill>
              <a:latin typeface="Arial" panose="020B0604020202020204" pitchFamily="34" charset="0"/>
              <a:cs typeface="Arial" panose="020B0604020202020204" pitchFamily="34" charset="0"/>
            </a:endParaRPr>
          </a:p>
        </p:txBody>
      </p:sp>
      <p:sp>
        <p:nvSpPr>
          <p:cNvPr id="24" name="TextBox 23"/>
          <p:cNvSpPr txBox="1"/>
          <p:nvPr/>
        </p:nvSpPr>
        <p:spPr>
          <a:xfrm>
            <a:off x="6131358" y="4138271"/>
            <a:ext cx="1376126" cy="258532"/>
          </a:xfrm>
          <a:prstGeom prst="rect">
            <a:avLst/>
          </a:prstGeom>
          <a:noFill/>
        </p:spPr>
        <p:txBody>
          <a:bodyPr wrap="square" rtlCol="0">
            <a:spAutoFit/>
          </a:bodyPr>
          <a:lstStyle/>
          <a:p>
            <a:pPr algn="ctr">
              <a:lnSpc>
                <a:spcPct val="90000"/>
              </a:lnSpc>
              <a:spcBef>
                <a:spcPts val="1200"/>
              </a:spcBef>
              <a:buClr>
                <a:srgbClr val="CC0000"/>
              </a:buClr>
              <a:buSzPct val="110000"/>
            </a:pPr>
            <a:r>
              <a:rPr lang="en-US" sz="1200" dirty="0">
                <a:solidFill>
                  <a:schemeClr val="accent1"/>
                </a:solidFill>
                <a:latin typeface="Arial" panose="020B0604020202020204" pitchFamily="34" charset="0"/>
                <a:cs typeface="Arial" panose="020B0604020202020204" pitchFamily="34" charset="0"/>
              </a:rPr>
              <a:t>Lorem </a:t>
            </a:r>
            <a:r>
              <a:rPr lang="en-US" sz="1200" dirty="0" err="1">
                <a:solidFill>
                  <a:schemeClr val="accent1"/>
                </a:solidFill>
                <a:latin typeface="Arial" panose="020B0604020202020204" pitchFamily="34" charset="0"/>
                <a:cs typeface="Arial" panose="020B0604020202020204" pitchFamily="34" charset="0"/>
              </a:rPr>
              <a:t>Ispum</a:t>
            </a:r>
            <a:endParaRPr lang="en-US" sz="1200" dirty="0">
              <a:solidFill>
                <a:schemeClr val="accent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C624753-6479-5EA5-5032-B4D8BCC9E0D7}"/>
              </a:ext>
            </a:extLst>
          </p:cNvPr>
          <p:cNvSpPr txBox="1"/>
          <p:nvPr/>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38</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20" name="Picture 19" descr="A screen shot of a cellphone&#10;&#10;Description automatically generated">
            <a:extLst>
              <a:ext uri="{FF2B5EF4-FFF2-40B4-BE49-F238E27FC236}">
                <a16:creationId xmlns:a16="http://schemas.microsoft.com/office/drawing/2014/main" id="{D5FB82E3-936D-4751-66CB-B3B395B5F8DD}"/>
              </a:ext>
            </a:extLst>
          </p:cNvPr>
          <p:cNvPicPr>
            <a:picLocks noChangeAspect="1"/>
          </p:cNvPicPr>
          <p:nvPr/>
        </p:nvPicPr>
        <p:blipFill>
          <a:blip r:embed="rId2">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79771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562474" y="0"/>
            <a:ext cx="4581525"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dirty="0">
              <a:solidFill>
                <a:schemeClr val="bg1"/>
              </a:solidFill>
              <a:ea typeface="Segoe UI Black" panose="020B0A02040204020203" pitchFamily="34" charset="0"/>
              <a:cs typeface="Segoe UI Black" panose="020B0A02040204020203" pitchFamily="34" charset="0"/>
            </a:endParaRPr>
          </a:p>
        </p:txBody>
      </p:sp>
      <p:graphicFrame>
        <p:nvGraphicFramePr>
          <p:cNvPr id="48" name="Chart 47"/>
          <p:cNvGraphicFramePr/>
          <p:nvPr>
            <p:extLst>
              <p:ext uri="{D42A27DB-BD31-4B8C-83A1-F6EECF244321}">
                <p14:modId xmlns:p14="http://schemas.microsoft.com/office/powerpoint/2010/main" val="3872242032"/>
              </p:ext>
            </p:extLst>
          </p:nvPr>
        </p:nvGraphicFramePr>
        <p:xfrm>
          <a:off x="4960689" y="1309688"/>
          <a:ext cx="3920387" cy="24846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465138" y="597174"/>
            <a:ext cx="3093364" cy="368300"/>
          </a:xfrm>
        </p:spPr>
        <p:txBody>
          <a:bodyPr/>
          <a:lstStyle/>
          <a:p>
            <a:r>
              <a:rPr lang="en-US" dirty="0">
                <a:solidFill>
                  <a:schemeClr val="accent1"/>
                </a:solidFill>
              </a:rPr>
              <a:t>Circular flow chart with more content</a:t>
            </a:r>
          </a:p>
          <a:p>
            <a:endParaRPr lang="en-GB" dirty="0">
              <a:solidFill>
                <a:schemeClr val="accent1"/>
              </a:solidFill>
            </a:endParaRPr>
          </a:p>
        </p:txBody>
      </p:sp>
      <p:sp>
        <p:nvSpPr>
          <p:cNvPr id="29" name="TextBox 28"/>
          <p:cNvSpPr txBox="1"/>
          <p:nvPr/>
        </p:nvSpPr>
        <p:spPr>
          <a:xfrm>
            <a:off x="457200" y="1606198"/>
            <a:ext cx="1877907" cy="286232"/>
          </a:xfrm>
          <a:prstGeom prst="rect">
            <a:avLst/>
          </a:prstGeom>
          <a:noFill/>
        </p:spPr>
        <p:txBody>
          <a:bodyPr wrap="square" lIns="27000" rIns="27000" rtlCol="0">
            <a:spAutoFit/>
          </a:bodyPr>
          <a:lstStyle/>
          <a:p>
            <a:pPr>
              <a:lnSpc>
                <a:spcPct val="90000"/>
              </a:lnSpc>
              <a:spcBef>
                <a:spcPts val="1200"/>
              </a:spcBef>
              <a:buClr>
                <a:srgbClr val="CC0000"/>
              </a:buClr>
              <a:buSzPct val="110000"/>
            </a:pPr>
            <a:r>
              <a:rPr lang="en-US" sz="1400" b="1" dirty="0">
                <a:solidFill>
                  <a:schemeClr val="tx2"/>
                </a:solidFill>
                <a:latin typeface="Arial" panose="020B0604020202020204" pitchFamily="34" charset="0"/>
                <a:cs typeface="Arial" panose="020B0604020202020204" pitchFamily="34" charset="0"/>
              </a:rPr>
              <a:t>01 Headline</a:t>
            </a:r>
          </a:p>
        </p:txBody>
      </p:sp>
      <p:sp>
        <p:nvSpPr>
          <p:cNvPr id="30" name="TextBox 29"/>
          <p:cNvSpPr txBox="1"/>
          <p:nvPr/>
        </p:nvSpPr>
        <p:spPr>
          <a:xfrm>
            <a:off x="457200" y="1855643"/>
            <a:ext cx="2819010" cy="424732"/>
          </a:xfrm>
          <a:prstGeom prst="rect">
            <a:avLst/>
          </a:prstGeom>
          <a:noFill/>
        </p:spPr>
        <p:txBody>
          <a:bodyPr wrap="square" lIns="27000" rIns="27000" rtlCol="0">
            <a:spAutoFit/>
          </a:bodyPr>
          <a:lstStyle/>
          <a:p>
            <a:pPr>
              <a:lnSpc>
                <a:spcPct val="120000"/>
              </a:lnSpc>
            </a:pPr>
            <a:r>
              <a:rPr lang="en-US" sz="900" dirty="0">
                <a:solidFill>
                  <a:schemeClr val="accent5"/>
                </a:solidFill>
                <a:latin typeface="Arial" panose="020B0604020202020204" pitchFamily="34" charset="0"/>
                <a:cs typeface="Arial" panose="020B0604020202020204" pitchFamily="34" charset="0"/>
              </a:rPr>
              <a:t>Lorem ipsum dolor sit </a:t>
            </a:r>
            <a:r>
              <a:rPr lang="en-US" sz="900" dirty="0" err="1">
                <a:solidFill>
                  <a:schemeClr val="accent5"/>
                </a:solidFill>
                <a:latin typeface="Arial" panose="020B0604020202020204" pitchFamily="34" charset="0"/>
                <a:cs typeface="Arial" panose="020B0604020202020204" pitchFamily="34" charset="0"/>
              </a:rPr>
              <a:t>amet</a:t>
            </a:r>
            <a:r>
              <a:rPr lang="en-US" sz="900" dirty="0">
                <a:solidFill>
                  <a:schemeClr val="accent5"/>
                </a:solidFill>
                <a:latin typeface="Arial" panose="020B0604020202020204" pitchFamily="34" charset="0"/>
                <a:cs typeface="Arial" panose="020B0604020202020204" pitchFamily="34" charset="0"/>
              </a:rPr>
              <a:t>, </a:t>
            </a:r>
            <a:r>
              <a:rPr lang="en-US" sz="900" dirty="0" err="1">
                <a:solidFill>
                  <a:schemeClr val="accent5"/>
                </a:solidFill>
                <a:latin typeface="Arial" panose="020B0604020202020204" pitchFamily="34" charset="0"/>
                <a:cs typeface="Arial" panose="020B0604020202020204" pitchFamily="34" charset="0"/>
              </a:rPr>
              <a:t>consectetur</a:t>
            </a:r>
            <a:r>
              <a:rPr lang="en-US" sz="900" dirty="0">
                <a:solidFill>
                  <a:schemeClr val="accent5"/>
                </a:solidFill>
                <a:latin typeface="Arial" panose="020B0604020202020204" pitchFamily="34" charset="0"/>
                <a:cs typeface="Arial" panose="020B0604020202020204" pitchFamily="34" charset="0"/>
              </a:rPr>
              <a:t> adipiscing elit, sed do eiusmod tempor incididunt ut</a:t>
            </a:r>
          </a:p>
        </p:txBody>
      </p:sp>
      <p:sp>
        <p:nvSpPr>
          <p:cNvPr id="32" name="TextBox 31"/>
          <p:cNvSpPr txBox="1"/>
          <p:nvPr/>
        </p:nvSpPr>
        <p:spPr>
          <a:xfrm>
            <a:off x="457200" y="3206670"/>
            <a:ext cx="1877907" cy="286232"/>
          </a:xfrm>
          <a:prstGeom prst="rect">
            <a:avLst/>
          </a:prstGeom>
          <a:noFill/>
        </p:spPr>
        <p:txBody>
          <a:bodyPr wrap="square" lIns="27000" rIns="27000" rtlCol="0">
            <a:spAutoFit/>
          </a:bodyPr>
          <a:lstStyle/>
          <a:p>
            <a:pPr>
              <a:lnSpc>
                <a:spcPct val="90000"/>
              </a:lnSpc>
              <a:spcBef>
                <a:spcPts val="1200"/>
              </a:spcBef>
              <a:buClr>
                <a:srgbClr val="CC0000"/>
              </a:buClr>
              <a:buSzPct val="110000"/>
            </a:pPr>
            <a:r>
              <a:rPr lang="en-US" sz="1400" b="1" dirty="0">
                <a:solidFill>
                  <a:schemeClr val="accent5"/>
                </a:solidFill>
                <a:latin typeface="Arial" panose="020B0604020202020204" pitchFamily="34" charset="0"/>
                <a:cs typeface="Arial" panose="020B0604020202020204" pitchFamily="34" charset="0"/>
              </a:rPr>
              <a:t>03 Headline</a:t>
            </a:r>
          </a:p>
        </p:txBody>
      </p:sp>
      <p:sp>
        <p:nvSpPr>
          <p:cNvPr id="33" name="TextBox 32"/>
          <p:cNvSpPr txBox="1"/>
          <p:nvPr/>
        </p:nvSpPr>
        <p:spPr>
          <a:xfrm>
            <a:off x="457200" y="3456116"/>
            <a:ext cx="2839499" cy="424732"/>
          </a:xfrm>
          <a:prstGeom prst="rect">
            <a:avLst/>
          </a:prstGeom>
          <a:noFill/>
        </p:spPr>
        <p:txBody>
          <a:bodyPr wrap="square" lIns="27000" rIns="27000" rtlCol="0">
            <a:spAutoFit/>
          </a:bodyPr>
          <a:lstStyle/>
          <a:p>
            <a:pPr>
              <a:lnSpc>
                <a:spcPct val="120000"/>
              </a:lnSpc>
            </a:pPr>
            <a:r>
              <a:rPr lang="en-US" sz="900" dirty="0">
                <a:solidFill>
                  <a:schemeClr val="accent5"/>
                </a:solidFill>
                <a:latin typeface="Arial" panose="020B0604020202020204" pitchFamily="34" charset="0"/>
                <a:cs typeface="Arial" panose="020B0604020202020204" pitchFamily="34" charset="0"/>
              </a:rPr>
              <a:t>Lorem ipsum dolor sit </a:t>
            </a:r>
            <a:r>
              <a:rPr lang="en-US" sz="900" dirty="0" err="1">
                <a:solidFill>
                  <a:schemeClr val="accent5"/>
                </a:solidFill>
                <a:latin typeface="Arial" panose="020B0604020202020204" pitchFamily="34" charset="0"/>
                <a:cs typeface="Arial" panose="020B0604020202020204" pitchFamily="34" charset="0"/>
              </a:rPr>
              <a:t>amet</a:t>
            </a:r>
            <a:r>
              <a:rPr lang="en-US" sz="900" dirty="0">
                <a:solidFill>
                  <a:schemeClr val="accent5"/>
                </a:solidFill>
                <a:latin typeface="Arial" panose="020B0604020202020204" pitchFamily="34" charset="0"/>
                <a:cs typeface="Arial" panose="020B0604020202020204" pitchFamily="34" charset="0"/>
              </a:rPr>
              <a:t>, </a:t>
            </a:r>
            <a:r>
              <a:rPr lang="en-US" sz="900" dirty="0" err="1">
                <a:solidFill>
                  <a:schemeClr val="accent5"/>
                </a:solidFill>
                <a:latin typeface="Arial" panose="020B0604020202020204" pitchFamily="34" charset="0"/>
                <a:cs typeface="Arial" panose="020B0604020202020204" pitchFamily="34" charset="0"/>
              </a:rPr>
              <a:t>consectetur</a:t>
            </a:r>
            <a:r>
              <a:rPr lang="en-US" sz="900" dirty="0">
                <a:solidFill>
                  <a:schemeClr val="accent5"/>
                </a:solidFill>
                <a:latin typeface="Arial" panose="020B0604020202020204" pitchFamily="34" charset="0"/>
                <a:cs typeface="Arial" panose="020B0604020202020204" pitchFamily="34" charset="0"/>
              </a:rPr>
              <a:t> adipiscing elit, sed do eiusmod tempor incididunt ut</a:t>
            </a:r>
          </a:p>
        </p:txBody>
      </p:sp>
      <p:sp>
        <p:nvSpPr>
          <p:cNvPr id="35" name="TextBox 34"/>
          <p:cNvSpPr txBox="1"/>
          <p:nvPr/>
        </p:nvSpPr>
        <p:spPr>
          <a:xfrm>
            <a:off x="457200" y="2363461"/>
            <a:ext cx="1877907" cy="286232"/>
          </a:xfrm>
          <a:prstGeom prst="rect">
            <a:avLst/>
          </a:prstGeom>
          <a:noFill/>
        </p:spPr>
        <p:txBody>
          <a:bodyPr wrap="square" lIns="27000" rIns="27000"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02 Headline</a:t>
            </a:r>
          </a:p>
        </p:txBody>
      </p:sp>
      <p:sp>
        <p:nvSpPr>
          <p:cNvPr id="36" name="TextBox 35"/>
          <p:cNvSpPr txBox="1"/>
          <p:nvPr/>
        </p:nvSpPr>
        <p:spPr>
          <a:xfrm>
            <a:off x="457200" y="2612906"/>
            <a:ext cx="2839499" cy="424732"/>
          </a:xfrm>
          <a:prstGeom prst="rect">
            <a:avLst/>
          </a:prstGeom>
          <a:noFill/>
        </p:spPr>
        <p:txBody>
          <a:bodyPr wrap="square" lIns="27000" rIns="27000" rtlCol="0">
            <a:spAutoFit/>
          </a:bodyPr>
          <a:lstStyle/>
          <a:p>
            <a:pPr>
              <a:lnSpc>
                <a:spcPct val="120000"/>
              </a:lnSpc>
            </a:pPr>
            <a:r>
              <a:rPr lang="en-US" sz="900" dirty="0">
                <a:solidFill>
                  <a:schemeClr val="accent5"/>
                </a:solidFill>
                <a:latin typeface="Arial" panose="020B0604020202020204" pitchFamily="34" charset="0"/>
                <a:cs typeface="Arial" panose="020B0604020202020204" pitchFamily="34" charset="0"/>
              </a:rPr>
              <a:t>Lorem ipsum dolor sit </a:t>
            </a:r>
            <a:r>
              <a:rPr lang="en-US" sz="900" dirty="0" err="1">
                <a:solidFill>
                  <a:schemeClr val="accent5"/>
                </a:solidFill>
                <a:latin typeface="Arial" panose="020B0604020202020204" pitchFamily="34" charset="0"/>
                <a:cs typeface="Arial" panose="020B0604020202020204" pitchFamily="34" charset="0"/>
              </a:rPr>
              <a:t>amet</a:t>
            </a:r>
            <a:r>
              <a:rPr lang="en-US" sz="900" dirty="0">
                <a:solidFill>
                  <a:schemeClr val="accent5"/>
                </a:solidFill>
                <a:latin typeface="Arial" panose="020B0604020202020204" pitchFamily="34" charset="0"/>
                <a:cs typeface="Arial" panose="020B0604020202020204" pitchFamily="34" charset="0"/>
              </a:rPr>
              <a:t>, </a:t>
            </a:r>
            <a:r>
              <a:rPr lang="en-US" sz="900" dirty="0" err="1">
                <a:solidFill>
                  <a:schemeClr val="accent5"/>
                </a:solidFill>
                <a:latin typeface="Arial" panose="020B0604020202020204" pitchFamily="34" charset="0"/>
                <a:cs typeface="Arial" panose="020B0604020202020204" pitchFamily="34" charset="0"/>
              </a:rPr>
              <a:t>consectetur</a:t>
            </a:r>
            <a:r>
              <a:rPr lang="en-US" sz="900" dirty="0">
                <a:solidFill>
                  <a:schemeClr val="accent5"/>
                </a:solidFill>
                <a:latin typeface="Arial" panose="020B0604020202020204" pitchFamily="34" charset="0"/>
                <a:cs typeface="Arial" panose="020B0604020202020204" pitchFamily="34" charset="0"/>
              </a:rPr>
              <a:t> adipiscing elit, sed do eiusmod tempor incididunt ut</a:t>
            </a:r>
          </a:p>
        </p:txBody>
      </p:sp>
      <p:sp>
        <p:nvSpPr>
          <p:cNvPr id="38" name="Oval 37"/>
          <p:cNvSpPr>
            <a:spLocks noChangeAspect="1"/>
          </p:cNvSpPr>
          <p:nvPr/>
        </p:nvSpPr>
        <p:spPr>
          <a:xfrm>
            <a:off x="6062579" y="1858203"/>
            <a:ext cx="541705" cy="457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200" dirty="0">
                <a:solidFill>
                  <a:schemeClr val="bg1"/>
                </a:solidFill>
                <a:latin typeface="Arial" panose="020B0604020202020204" pitchFamily="34" charset="0"/>
                <a:cs typeface="Arial" panose="020B0604020202020204" pitchFamily="34" charset="0"/>
              </a:rPr>
              <a:t>01</a:t>
            </a:r>
            <a:endParaRPr lang="en-US" sz="1200" dirty="0">
              <a:solidFill>
                <a:schemeClr val="bg1"/>
              </a:solidFill>
              <a:latin typeface="Arial" panose="020B0604020202020204" pitchFamily="34" charset="0"/>
              <a:cs typeface="Arial" panose="020B0604020202020204" pitchFamily="34" charset="0"/>
            </a:endParaRPr>
          </a:p>
        </p:txBody>
      </p:sp>
      <p:sp>
        <p:nvSpPr>
          <p:cNvPr id="39" name="Oval 38"/>
          <p:cNvSpPr>
            <a:spLocks noChangeAspect="1"/>
          </p:cNvSpPr>
          <p:nvPr/>
        </p:nvSpPr>
        <p:spPr>
          <a:xfrm>
            <a:off x="6170565" y="2957638"/>
            <a:ext cx="457739" cy="457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200" dirty="0">
                <a:solidFill>
                  <a:schemeClr val="bg1"/>
                </a:solidFill>
                <a:latin typeface="Arial" panose="020B0604020202020204" pitchFamily="34" charset="0"/>
                <a:cs typeface="Arial" panose="020B0604020202020204" pitchFamily="34" charset="0"/>
              </a:rPr>
              <a:t>04</a:t>
            </a:r>
            <a:endParaRPr lang="en-US" sz="1200" dirty="0">
              <a:solidFill>
                <a:schemeClr val="bg1"/>
              </a:solidFill>
              <a:latin typeface="Arial" panose="020B0604020202020204" pitchFamily="34" charset="0"/>
              <a:cs typeface="Arial" panose="020B0604020202020204" pitchFamily="34" charset="0"/>
            </a:endParaRPr>
          </a:p>
        </p:txBody>
      </p:sp>
      <p:sp>
        <p:nvSpPr>
          <p:cNvPr id="40" name="Oval 39"/>
          <p:cNvSpPr>
            <a:spLocks noChangeAspect="1"/>
          </p:cNvSpPr>
          <p:nvPr/>
        </p:nvSpPr>
        <p:spPr>
          <a:xfrm>
            <a:off x="7286501" y="1870811"/>
            <a:ext cx="457739" cy="457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200" dirty="0">
                <a:solidFill>
                  <a:schemeClr val="bg1"/>
                </a:solidFill>
                <a:latin typeface="Arial" panose="020B0604020202020204" pitchFamily="34" charset="0"/>
                <a:cs typeface="Arial" panose="020B0604020202020204" pitchFamily="34" charset="0"/>
              </a:rPr>
              <a:t>02</a:t>
            </a:r>
            <a:endParaRPr lang="en-US" sz="1200" dirty="0">
              <a:solidFill>
                <a:schemeClr val="bg1"/>
              </a:solidFill>
              <a:latin typeface="Arial" panose="020B0604020202020204" pitchFamily="34" charset="0"/>
              <a:cs typeface="Arial" panose="020B0604020202020204" pitchFamily="34" charset="0"/>
            </a:endParaRPr>
          </a:p>
        </p:txBody>
      </p:sp>
      <p:grpSp>
        <p:nvGrpSpPr>
          <p:cNvPr id="28" name="Group 27"/>
          <p:cNvGrpSpPr>
            <a:grpSpLocks noChangeAspect="1"/>
          </p:cNvGrpSpPr>
          <p:nvPr/>
        </p:nvGrpSpPr>
        <p:grpSpPr bwMode="auto">
          <a:xfrm flipH="1">
            <a:off x="5523545" y="1155364"/>
            <a:ext cx="2764963" cy="2766019"/>
            <a:chOff x="-2939" y="789"/>
            <a:chExt cx="2619" cy="2620"/>
          </a:xfrm>
          <a:solidFill>
            <a:schemeClr val="bg1">
              <a:lumMod val="85000"/>
            </a:schemeClr>
          </a:solidFill>
        </p:grpSpPr>
        <p:sp>
          <p:nvSpPr>
            <p:cNvPr id="31" name="Freeform 7"/>
            <p:cNvSpPr>
              <a:spLocks/>
            </p:cNvSpPr>
            <p:nvPr/>
          </p:nvSpPr>
          <p:spPr bwMode="auto">
            <a:xfrm>
              <a:off x="-2765" y="789"/>
              <a:ext cx="2445" cy="1936"/>
            </a:xfrm>
            <a:custGeom>
              <a:avLst/>
              <a:gdLst>
                <a:gd name="T0" fmla="*/ 2269 w 2445"/>
                <a:gd name="T1" fmla="*/ 1934 h 1936"/>
                <a:gd name="T2" fmla="*/ 2261 w 2445"/>
                <a:gd name="T3" fmla="*/ 1924 h 1936"/>
                <a:gd name="T4" fmla="*/ 2263 w 2445"/>
                <a:gd name="T5" fmla="*/ 1912 h 1936"/>
                <a:gd name="T6" fmla="*/ 2313 w 2445"/>
                <a:gd name="T7" fmla="*/ 1806 h 1936"/>
                <a:gd name="T8" fmla="*/ 2375 w 2445"/>
                <a:gd name="T9" fmla="*/ 1620 h 1936"/>
                <a:gd name="T10" fmla="*/ 2407 w 2445"/>
                <a:gd name="T11" fmla="*/ 1428 h 1936"/>
                <a:gd name="T12" fmla="*/ 2413 w 2445"/>
                <a:gd name="T13" fmla="*/ 1310 h 1936"/>
                <a:gd name="T14" fmla="*/ 2407 w 2445"/>
                <a:gd name="T15" fmla="*/ 1180 h 1936"/>
                <a:gd name="T16" fmla="*/ 2373 w 2445"/>
                <a:gd name="T17" fmla="*/ 992 h 1936"/>
                <a:gd name="T18" fmla="*/ 2313 w 2445"/>
                <a:gd name="T19" fmla="*/ 814 h 1936"/>
                <a:gd name="T20" fmla="*/ 2227 w 2445"/>
                <a:gd name="T21" fmla="*/ 648 h 1936"/>
                <a:gd name="T22" fmla="*/ 2121 w 2445"/>
                <a:gd name="T23" fmla="*/ 498 h 1936"/>
                <a:gd name="T24" fmla="*/ 1993 w 2445"/>
                <a:gd name="T25" fmla="*/ 364 h 1936"/>
                <a:gd name="T26" fmla="*/ 1849 w 2445"/>
                <a:gd name="T27" fmla="*/ 250 h 1936"/>
                <a:gd name="T28" fmla="*/ 1689 w 2445"/>
                <a:gd name="T29" fmla="*/ 158 h 1936"/>
                <a:gd name="T30" fmla="*/ 1515 w 2445"/>
                <a:gd name="T31" fmla="*/ 90 h 1936"/>
                <a:gd name="T32" fmla="*/ 1329 w 2445"/>
                <a:gd name="T33" fmla="*/ 46 h 1936"/>
                <a:gd name="T34" fmla="*/ 1136 w 2445"/>
                <a:gd name="T35" fmla="*/ 32 h 1936"/>
                <a:gd name="T36" fmla="*/ 1034 w 2445"/>
                <a:gd name="T37" fmla="*/ 36 h 1936"/>
                <a:gd name="T38" fmla="*/ 882 w 2445"/>
                <a:gd name="T39" fmla="*/ 58 h 1936"/>
                <a:gd name="T40" fmla="*/ 736 w 2445"/>
                <a:gd name="T41" fmla="*/ 96 h 1936"/>
                <a:gd name="T42" fmla="*/ 596 w 2445"/>
                <a:gd name="T43" fmla="*/ 152 h 1936"/>
                <a:gd name="T44" fmla="*/ 462 w 2445"/>
                <a:gd name="T45" fmla="*/ 224 h 1936"/>
                <a:gd name="T46" fmla="*/ 378 w 2445"/>
                <a:gd name="T47" fmla="*/ 282 h 1936"/>
                <a:gd name="T48" fmla="*/ 228 w 2445"/>
                <a:gd name="T49" fmla="*/ 410 h 1936"/>
                <a:gd name="T50" fmla="*/ 102 w 2445"/>
                <a:gd name="T51" fmla="*/ 560 h 1936"/>
                <a:gd name="T52" fmla="*/ 30 w 2445"/>
                <a:gd name="T53" fmla="*/ 670 h 1936"/>
                <a:gd name="T54" fmla="*/ 14 w 2445"/>
                <a:gd name="T55" fmla="*/ 678 h 1936"/>
                <a:gd name="T56" fmla="*/ 4 w 2445"/>
                <a:gd name="T57" fmla="*/ 672 h 1936"/>
                <a:gd name="T58" fmla="*/ 2 w 2445"/>
                <a:gd name="T59" fmla="*/ 654 h 1936"/>
                <a:gd name="T60" fmla="*/ 76 w 2445"/>
                <a:gd name="T61" fmla="*/ 540 h 1936"/>
                <a:gd name="T62" fmla="*/ 206 w 2445"/>
                <a:gd name="T63" fmla="*/ 388 h 1936"/>
                <a:gd name="T64" fmla="*/ 358 w 2445"/>
                <a:gd name="T65" fmla="*/ 256 h 1936"/>
                <a:gd name="T66" fmla="*/ 444 w 2445"/>
                <a:gd name="T67" fmla="*/ 196 h 1936"/>
                <a:gd name="T68" fmla="*/ 582 w 2445"/>
                <a:gd name="T69" fmla="*/ 122 h 1936"/>
                <a:gd name="T70" fmla="*/ 726 w 2445"/>
                <a:gd name="T71" fmla="*/ 66 h 1936"/>
                <a:gd name="T72" fmla="*/ 876 w 2445"/>
                <a:gd name="T73" fmla="*/ 26 h 1936"/>
                <a:gd name="T74" fmla="*/ 1030 w 2445"/>
                <a:gd name="T75" fmla="*/ 4 h 1936"/>
                <a:gd name="T76" fmla="*/ 1136 w 2445"/>
                <a:gd name="T77" fmla="*/ 0 h 1936"/>
                <a:gd name="T78" fmla="*/ 1335 w 2445"/>
                <a:gd name="T79" fmla="*/ 16 h 1936"/>
                <a:gd name="T80" fmla="*/ 1525 w 2445"/>
                <a:gd name="T81" fmla="*/ 58 h 1936"/>
                <a:gd name="T82" fmla="*/ 1703 w 2445"/>
                <a:gd name="T83" fmla="*/ 130 h 1936"/>
                <a:gd name="T84" fmla="*/ 1867 w 2445"/>
                <a:gd name="T85" fmla="*/ 224 h 1936"/>
                <a:gd name="T86" fmla="*/ 2015 w 2445"/>
                <a:gd name="T87" fmla="*/ 340 h 1936"/>
                <a:gd name="T88" fmla="*/ 2145 w 2445"/>
                <a:gd name="T89" fmla="*/ 478 h 1936"/>
                <a:gd name="T90" fmla="*/ 2255 w 2445"/>
                <a:gd name="T91" fmla="*/ 632 h 1936"/>
                <a:gd name="T92" fmla="*/ 2341 w 2445"/>
                <a:gd name="T93" fmla="*/ 800 h 1936"/>
                <a:gd name="T94" fmla="*/ 2403 w 2445"/>
                <a:gd name="T95" fmla="*/ 982 h 1936"/>
                <a:gd name="T96" fmla="*/ 2439 w 2445"/>
                <a:gd name="T97" fmla="*/ 1176 h 1936"/>
                <a:gd name="T98" fmla="*/ 2445 w 2445"/>
                <a:gd name="T99" fmla="*/ 1310 h 1936"/>
                <a:gd name="T100" fmla="*/ 2439 w 2445"/>
                <a:gd name="T101" fmla="*/ 1430 h 1936"/>
                <a:gd name="T102" fmla="*/ 2423 w 2445"/>
                <a:gd name="T103" fmla="*/ 1550 h 1936"/>
                <a:gd name="T104" fmla="*/ 2395 w 2445"/>
                <a:gd name="T105" fmla="*/ 1668 h 1936"/>
                <a:gd name="T106" fmla="*/ 2357 w 2445"/>
                <a:gd name="T107" fmla="*/ 1782 h 1936"/>
                <a:gd name="T108" fmla="*/ 2309 w 2445"/>
                <a:gd name="T109" fmla="*/ 1892 h 1936"/>
                <a:gd name="T110" fmla="*/ 2289 w 2445"/>
                <a:gd name="T111" fmla="*/ 1930 h 1936"/>
                <a:gd name="T112" fmla="*/ 2277 w 2445"/>
                <a:gd name="T113" fmla="*/ 1936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5" h="1936">
                  <a:moveTo>
                    <a:pt x="2277" y="1936"/>
                  </a:moveTo>
                  <a:lnTo>
                    <a:pt x="2277" y="1936"/>
                  </a:lnTo>
                  <a:lnTo>
                    <a:pt x="2269" y="1934"/>
                  </a:lnTo>
                  <a:lnTo>
                    <a:pt x="2269" y="1934"/>
                  </a:lnTo>
                  <a:lnTo>
                    <a:pt x="2265" y="1930"/>
                  </a:lnTo>
                  <a:lnTo>
                    <a:pt x="2261" y="1924"/>
                  </a:lnTo>
                  <a:lnTo>
                    <a:pt x="2261" y="1918"/>
                  </a:lnTo>
                  <a:lnTo>
                    <a:pt x="2263" y="1912"/>
                  </a:lnTo>
                  <a:lnTo>
                    <a:pt x="2263" y="1912"/>
                  </a:lnTo>
                  <a:lnTo>
                    <a:pt x="2281" y="1878"/>
                  </a:lnTo>
                  <a:lnTo>
                    <a:pt x="2297" y="1842"/>
                  </a:lnTo>
                  <a:lnTo>
                    <a:pt x="2313" y="1806"/>
                  </a:lnTo>
                  <a:lnTo>
                    <a:pt x="2327" y="1770"/>
                  </a:lnTo>
                  <a:lnTo>
                    <a:pt x="2353" y="1696"/>
                  </a:lnTo>
                  <a:lnTo>
                    <a:pt x="2375" y="1620"/>
                  </a:lnTo>
                  <a:lnTo>
                    <a:pt x="2391" y="1544"/>
                  </a:lnTo>
                  <a:lnTo>
                    <a:pt x="2403" y="1466"/>
                  </a:lnTo>
                  <a:lnTo>
                    <a:pt x="2407" y="1428"/>
                  </a:lnTo>
                  <a:lnTo>
                    <a:pt x="2411" y="1388"/>
                  </a:lnTo>
                  <a:lnTo>
                    <a:pt x="2413" y="1350"/>
                  </a:lnTo>
                  <a:lnTo>
                    <a:pt x="2413" y="1310"/>
                  </a:lnTo>
                  <a:lnTo>
                    <a:pt x="2413" y="1310"/>
                  </a:lnTo>
                  <a:lnTo>
                    <a:pt x="2411" y="1244"/>
                  </a:lnTo>
                  <a:lnTo>
                    <a:pt x="2407" y="1180"/>
                  </a:lnTo>
                  <a:lnTo>
                    <a:pt x="2399" y="1116"/>
                  </a:lnTo>
                  <a:lnTo>
                    <a:pt x="2387" y="1052"/>
                  </a:lnTo>
                  <a:lnTo>
                    <a:pt x="2373" y="992"/>
                  </a:lnTo>
                  <a:lnTo>
                    <a:pt x="2355" y="930"/>
                  </a:lnTo>
                  <a:lnTo>
                    <a:pt x="2335" y="872"/>
                  </a:lnTo>
                  <a:lnTo>
                    <a:pt x="2313" y="814"/>
                  </a:lnTo>
                  <a:lnTo>
                    <a:pt x="2287" y="756"/>
                  </a:lnTo>
                  <a:lnTo>
                    <a:pt x="2259" y="702"/>
                  </a:lnTo>
                  <a:lnTo>
                    <a:pt x="2227" y="648"/>
                  </a:lnTo>
                  <a:lnTo>
                    <a:pt x="2195" y="596"/>
                  </a:lnTo>
                  <a:lnTo>
                    <a:pt x="2159" y="546"/>
                  </a:lnTo>
                  <a:lnTo>
                    <a:pt x="2121" y="498"/>
                  </a:lnTo>
                  <a:lnTo>
                    <a:pt x="2081" y="452"/>
                  </a:lnTo>
                  <a:lnTo>
                    <a:pt x="2039" y="406"/>
                  </a:lnTo>
                  <a:lnTo>
                    <a:pt x="1993" y="364"/>
                  </a:lnTo>
                  <a:lnTo>
                    <a:pt x="1947" y="324"/>
                  </a:lnTo>
                  <a:lnTo>
                    <a:pt x="1899" y="286"/>
                  </a:lnTo>
                  <a:lnTo>
                    <a:pt x="1849" y="250"/>
                  </a:lnTo>
                  <a:lnTo>
                    <a:pt x="1797" y="218"/>
                  </a:lnTo>
                  <a:lnTo>
                    <a:pt x="1743" y="186"/>
                  </a:lnTo>
                  <a:lnTo>
                    <a:pt x="1689" y="158"/>
                  </a:lnTo>
                  <a:lnTo>
                    <a:pt x="1631" y="132"/>
                  </a:lnTo>
                  <a:lnTo>
                    <a:pt x="1573" y="110"/>
                  </a:lnTo>
                  <a:lnTo>
                    <a:pt x="1515" y="90"/>
                  </a:lnTo>
                  <a:lnTo>
                    <a:pt x="1453" y="72"/>
                  </a:lnTo>
                  <a:lnTo>
                    <a:pt x="1393" y="58"/>
                  </a:lnTo>
                  <a:lnTo>
                    <a:pt x="1329" y="46"/>
                  </a:lnTo>
                  <a:lnTo>
                    <a:pt x="1265" y="38"/>
                  </a:lnTo>
                  <a:lnTo>
                    <a:pt x="1201" y="34"/>
                  </a:lnTo>
                  <a:lnTo>
                    <a:pt x="1136" y="32"/>
                  </a:lnTo>
                  <a:lnTo>
                    <a:pt x="1136" y="32"/>
                  </a:lnTo>
                  <a:lnTo>
                    <a:pt x="1084" y="34"/>
                  </a:lnTo>
                  <a:lnTo>
                    <a:pt x="1034" y="36"/>
                  </a:lnTo>
                  <a:lnTo>
                    <a:pt x="982" y="42"/>
                  </a:lnTo>
                  <a:lnTo>
                    <a:pt x="932" y="48"/>
                  </a:lnTo>
                  <a:lnTo>
                    <a:pt x="882" y="58"/>
                  </a:lnTo>
                  <a:lnTo>
                    <a:pt x="834" y="68"/>
                  </a:lnTo>
                  <a:lnTo>
                    <a:pt x="784" y="80"/>
                  </a:lnTo>
                  <a:lnTo>
                    <a:pt x="736" y="96"/>
                  </a:lnTo>
                  <a:lnTo>
                    <a:pt x="688" y="112"/>
                  </a:lnTo>
                  <a:lnTo>
                    <a:pt x="642" y="132"/>
                  </a:lnTo>
                  <a:lnTo>
                    <a:pt x="596" y="152"/>
                  </a:lnTo>
                  <a:lnTo>
                    <a:pt x="550" y="174"/>
                  </a:lnTo>
                  <a:lnTo>
                    <a:pt x="506" y="198"/>
                  </a:lnTo>
                  <a:lnTo>
                    <a:pt x="462" y="224"/>
                  </a:lnTo>
                  <a:lnTo>
                    <a:pt x="420" y="252"/>
                  </a:lnTo>
                  <a:lnTo>
                    <a:pt x="378" y="282"/>
                  </a:lnTo>
                  <a:lnTo>
                    <a:pt x="378" y="282"/>
                  </a:lnTo>
                  <a:lnTo>
                    <a:pt x="326" y="322"/>
                  </a:lnTo>
                  <a:lnTo>
                    <a:pt x="276" y="366"/>
                  </a:lnTo>
                  <a:lnTo>
                    <a:pt x="228" y="410"/>
                  </a:lnTo>
                  <a:lnTo>
                    <a:pt x="184" y="458"/>
                  </a:lnTo>
                  <a:lnTo>
                    <a:pt x="142" y="508"/>
                  </a:lnTo>
                  <a:lnTo>
                    <a:pt x="102" y="560"/>
                  </a:lnTo>
                  <a:lnTo>
                    <a:pt x="64" y="614"/>
                  </a:lnTo>
                  <a:lnTo>
                    <a:pt x="30" y="670"/>
                  </a:lnTo>
                  <a:lnTo>
                    <a:pt x="30" y="670"/>
                  </a:lnTo>
                  <a:lnTo>
                    <a:pt x="26" y="674"/>
                  </a:lnTo>
                  <a:lnTo>
                    <a:pt x="20" y="678"/>
                  </a:lnTo>
                  <a:lnTo>
                    <a:pt x="14" y="678"/>
                  </a:lnTo>
                  <a:lnTo>
                    <a:pt x="8" y="676"/>
                  </a:lnTo>
                  <a:lnTo>
                    <a:pt x="8" y="676"/>
                  </a:lnTo>
                  <a:lnTo>
                    <a:pt x="4" y="672"/>
                  </a:lnTo>
                  <a:lnTo>
                    <a:pt x="0" y="666"/>
                  </a:lnTo>
                  <a:lnTo>
                    <a:pt x="0" y="660"/>
                  </a:lnTo>
                  <a:lnTo>
                    <a:pt x="2" y="654"/>
                  </a:lnTo>
                  <a:lnTo>
                    <a:pt x="2" y="654"/>
                  </a:lnTo>
                  <a:lnTo>
                    <a:pt x="38" y="596"/>
                  </a:lnTo>
                  <a:lnTo>
                    <a:pt x="76" y="540"/>
                  </a:lnTo>
                  <a:lnTo>
                    <a:pt x="116" y="488"/>
                  </a:lnTo>
                  <a:lnTo>
                    <a:pt x="160" y="436"/>
                  </a:lnTo>
                  <a:lnTo>
                    <a:pt x="206" y="388"/>
                  </a:lnTo>
                  <a:lnTo>
                    <a:pt x="254" y="342"/>
                  </a:lnTo>
                  <a:lnTo>
                    <a:pt x="304" y="298"/>
                  </a:lnTo>
                  <a:lnTo>
                    <a:pt x="358" y="256"/>
                  </a:lnTo>
                  <a:lnTo>
                    <a:pt x="358" y="256"/>
                  </a:lnTo>
                  <a:lnTo>
                    <a:pt x="400" y="226"/>
                  </a:lnTo>
                  <a:lnTo>
                    <a:pt x="444" y="196"/>
                  </a:lnTo>
                  <a:lnTo>
                    <a:pt x="490" y="170"/>
                  </a:lnTo>
                  <a:lnTo>
                    <a:pt x="536" y="146"/>
                  </a:lnTo>
                  <a:lnTo>
                    <a:pt x="582" y="122"/>
                  </a:lnTo>
                  <a:lnTo>
                    <a:pt x="630" y="102"/>
                  </a:lnTo>
                  <a:lnTo>
                    <a:pt x="678" y="82"/>
                  </a:lnTo>
                  <a:lnTo>
                    <a:pt x="726" y="66"/>
                  </a:lnTo>
                  <a:lnTo>
                    <a:pt x="776" y="50"/>
                  </a:lnTo>
                  <a:lnTo>
                    <a:pt x="826" y="36"/>
                  </a:lnTo>
                  <a:lnTo>
                    <a:pt x="876" y="26"/>
                  </a:lnTo>
                  <a:lnTo>
                    <a:pt x="928" y="16"/>
                  </a:lnTo>
                  <a:lnTo>
                    <a:pt x="978" y="10"/>
                  </a:lnTo>
                  <a:lnTo>
                    <a:pt x="1030" y="4"/>
                  </a:lnTo>
                  <a:lnTo>
                    <a:pt x="1084" y="2"/>
                  </a:lnTo>
                  <a:lnTo>
                    <a:pt x="1136" y="0"/>
                  </a:lnTo>
                  <a:lnTo>
                    <a:pt x="1136" y="0"/>
                  </a:lnTo>
                  <a:lnTo>
                    <a:pt x="1203" y="2"/>
                  </a:lnTo>
                  <a:lnTo>
                    <a:pt x="1269" y="6"/>
                  </a:lnTo>
                  <a:lnTo>
                    <a:pt x="1335" y="16"/>
                  </a:lnTo>
                  <a:lnTo>
                    <a:pt x="1399" y="26"/>
                  </a:lnTo>
                  <a:lnTo>
                    <a:pt x="1463" y="42"/>
                  </a:lnTo>
                  <a:lnTo>
                    <a:pt x="1525" y="58"/>
                  </a:lnTo>
                  <a:lnTo>
                    <a:pt x="1585" y="80"/>
                  </a:lnTo>
                  <a:lnTo>
                    <a:pt x="1645" y="104"/>
                  </a:lnTo>
                  <a:lnTo>
                    <a:pt x="1703" y="130"/>
                  </a:lnTo>
                  <a:lnTo>
                    <a:pt x="1759" y="158"/>
                  </a:lnTo>
                  <a:lnTo>
                    <a:pt x="1813" y="190"/>
                  </a:lnTo>
                  <a:lnTo>
                    <a:pt x="1867" y="224"/>
                  </a:lnTo>
                  <a:lnTo>
                    <a:pt x="1919" y="260"/>
                  </a:lnTo>
                  <a:lnTo>
                    <a:pt x="1967" y="300"/>
                  </a:lnTo>
                  <a:lnTo>
                    <a:pt x="2015" y="340"/>
                  </a:lnTo>
                  <a:lnTo>
                    <a:pt x="2061" y="384"/>
                  </a:lnTo>
                  <a:lnTo>
                    <a:pt x="2105" y="430"/>
                  </a:lnTo>
                  <a:lnTo>
                    <a:pt x="2145" y="478"/>
                  </a:lnTo>
                  <a:lnTo>
                    <a:pt x="2185" y="526"/>
                  </a:lnTo>
                  <a:lnTo>
                    <a:pt x="2221" y="578"/>
                  </a:lnTo>
                  <a:lnTo>
                    <a:pt x="2255" y="632"/>
                  </a:lnTo>
                  <a:lnTo>
                    <a:pt x="2287" y="686"/>
                  </a:lnTo>
                  <a:lnTo>
                    <a:pt x="2315" y="742"/>
                  </a:lnTo>
                  <a:lnTo>
                    <a:pt x="2341" y="800"/>
                  </a:lnTo>
                  <a:lnTo>
                    <a:pt x="2365" y="860"/>
                  </a:lnTo>
                  <a:lnTo>
                    <a:pt x="2387" y="920"/>
                  </a:lnTo>
                  <a:lnTo>
                    <a:pt x="2403" y="982"/>
                  </a:lnTo>
                  <a:lnTo>
                    <a:pt x="2419" y="1046"/>
                  </a:lnTo>
                  <a:lnTo>
                    <a:pt x="2429" y="1110"/>
                  </a:lnTo>
                  <a:lnTo>
                    <a:pt x="2439" y="1176"/>
                  </a:lnTo>
                  <a:lnTo>
                    <a:pt x="2443" y="1242"/>
                  </a:lnTo>
                  <a:lnTo>
                    <a:pt x="2445" y="1310"/>
                  </a:lnTo>
                  <a:lnTo>
                    <a:pt x="2445" y="1310"/>
                  </a:lnTo>
                  <a:lnTo>
                    <a:pt x="2445" y="1350"/>
                  </a:lnTo>
                  <a:lnTo>
                    <a:pt x="2443" y="1390"/>
                  </a:lnTo>
                  <a:lnTo>
                    <a:pt x="2439" y="1430"/>
                  </a:lnTo>
                  <a:lnTo>
                    <a:pt x="2435" y="1470"/>
                  </a:lnTo>
                  <a:lnTo>
                    <a:pt x="2429" y="1510"/>
                  </a:lnTo>
                  <a:lnTo>
                    <a:pt x="2423" y="1550"/>
                  </a:lnTo>
                  <a:lnTo>
                    <a:pt x="2415" y="1590"/>
                  </a:lnTo>
                  <a:lnTo>
                    <a:pt x="2405" y="1628"/>
                  </a:lnTo>
                  <a:lnTo>
                    <a:pt x="2395" y="1668"/>
                  </a:lnTo>
                  <a:lnTo>
                    <a:pt x="2383" y="1706"/>
                  </a:lnTo>
                  <a:lnTo>
                    <a:pt x="2371" y="1744"/>
                  </a:lnTo>
                  <a:lnTo>
                    <a:pt x="2357" y="1782"/>
                  </a:lnTo>
                  <a:lnTo>
                    <a:pt x="2343" y="1818"/>
                  </a:lnTo>
                  <a:lnTo>
                    <a:pt x="2327" y="1856"/>
                  </a:lnTo>
                  <a:lnTo>
                    <a:pt x="2309" y="1892"/>
                  </a:lnTo>
                  <a:lnTo>
                    <a:pt x="2291" y="1928"/>
                  </a:lnTo>
                  <a:lnTo>
                    <a:pt x="2291" y="1928"/>
                  </a:lnTo>
                  <a:lnTo>
                    <a:pt x="2289" y="1930"/>
                  </a:lnTo>
                  <a:lnTo>
                    <a:pt x="2285" y="1934"/>
                  </a:lnTo>
                  <a:lnTo>
                    <a:pt x="2277" y="1936"/>
                  </a:lnTo>
                  <a:lnTo>
                    <a:pt x="2277" y="1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p:cNvSpPr>
            <p:nvPr/>
          </p:nvSpPr>
          <p:spPr bwMode="auto">
            <a:xfrm>
              <a:off x="-2805" y="1285"/>
              <a:ext cx="224" cy="196"/>
            </a:xfrm>
            <a:custGeom>
              <a:avLst/>
              <a:gdLst>
                <a:gd name="T0" fmla="*/ 224 w 224"/>
                <a:gd name="T1" fmla="*/ 144 h 196"/>
                <a:gd name="T2" fmla="*/ 216 w 224"/>
                <a:gd name="T3" fmla="*/ 112 h 196"/>
                <a:gd name="T4" fmla="*/ 64 w 224"/>
                <a:gd name="T5" fmla="*/ 156 h 196"/>
                <a:gd name="T6" fmla="*/ 32 w 224"/>
                <a:gd name="T7" fmla="*/ 0 h 196"/>
                <a:gd name="T8" fmla="*/ 0 w 224"/>
                <a:gd name="T9" fmla="*/ 6 h 196"/>
                <a:gd name="T10" fmla="*/ 40 w 224"/>
                <a:gd name="T11" fmla="*/ 196 h 196"/>
                <a:gd name="T12" fmla="*/ 224 w 224"/>
                <a:gd name="T13" fmla="*/ 144 h 196"/>
              </a:gdLst>
              <a:ahLst/>
              <a:cxnLst>
                <a:cxn ang="0">
                  <a:pos x="T0" y="T1"/>
                </a:cxn>
                <a:cxn ang="0">
                  <a:pos x="T2" y="T3"/>
                </a:cxn>
                <a:cxn ang="0">
                  <a:pos x="T4" y="T5"/>
                </a:cxn>
                <a:cxn ang="0">
                  <a:pos x="T6" y="T7"/>
                </a:cxn>
                <a:cxn ang="0">
                  <a:pos x="T8" y="T9"/>
                </a:cxn>
                <a:cxn ang="0">
                  <a:pos x="T10" y="T11"/>
                </a:cxn>
                <a:cxn ang="0">
                  <a:pos x="T12" y="T13"/>
                </a:cxn>
              </a:cxnLst>
              <a:rect l="0" t="0" r="r" b="b"/>
              <a:pathLst>
                <a:path w="224" h="196">
                  <a:moveTo>
                    <a:pt x="224" y="144"/>
                  </a:moveTo>
                  <a:lnTo>
                    <a:pt x="216" y="112"/>
                  </a:lnTo>
                  <a:lnTo>
                    <a:pt x="64" y="156"/>
                  </a:lnTo>
                  <a:lnTo>
                    <a:pt x="32" y="0"/>
                  </a:lnTo>
                  <a:lnTo>
                    <a:pt x="0" y="6"/>
                  </a:lnTo>
                  <a:lnTo>
                    <a:pt x="40" y="196"/>
                  </a:lnTo>
                  <a:lnTo>
                    <a:pt x="22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2939" y="1759"/>
              <a:ext cx="2253" cy="1650"/>
            </a:xfrm>
            <a:custGeom>
              <a:avLst/>
              <a:gdLst>
                <a:gd name="T0" fmla="*/ 1242 w 2253"/>
                <a:gd name="T1" fmla="*/ 1648 h 1650"/>
                <a:gd name="T2" fmla="*/ 1046 w 2253"/>
                <a:gd name="T3" fmla="*/ 1624 h 1650"/>
                <a:gd name="T4" fmla="*/ 860 w 2253"/>
                <a:gd name="T5" fmla="*/ 1570 h 1650"/>
                <a:gd name="T6" fmla="*/ 686 w 2253"/>
                <a:gd name="T7" fmla="*/ 1492 h 1650"/>
                <a:gd name="T8" fmla="*/ 526 w 2253"/>
                <a:gd name="T9" fmla="*/ 1390 h 1650"/>
                <a:gd name="T10" fmla="*/ 384 w 2253"/>
                <a:gd name="T11" fmla="*/ 1266 h 1650"/>
                <a:gd name="T12" fmla="*/ 260 w 2253"/>
                <a:gd name="T13" fmla="*/ 1124 h 1650"/>
                <a:gd name="T14" fmla="*/ 158 w 2253"/>
                <a:gd name="T15" fmla="*/ 964 h 1650"/>
                <a:gd name="T16" fmla="*/ 80 w 2253"/>
                <a:gd name="T17" fmla="*/ 790 h 1650"/>
                <a:gd name="T18" fmla="*/ 26 w 2253"/>
                <a:gd name="T19" fmla="*/ 604 h 1650"/>
                <a:gd name="T20" fmla="*/ 2 w 2253"/>
                <a:gd name="T21" fmla="*/ 408 h 1650"/>
                <a:gd name="T22" fmla="*/ 0 w 2253"/>
                <a:gd name="T23" fmla="*/ 298 h 1650"/>
                <a:gd name="T24" fmla="*/ 10 w 2253"/>
                <a:gd name="T25" fmla="*/ 174 h 1650"/>
                <a:gd name="T26" fmla="*/ 32 w 2253"/>
                <a:gd name="T27" fmla="*/ 52 h 1650"/>
                <a:gd name="T28" fmla="*/ 44 w 2253"/>
                <a:gd name="T29" fmla="*/ 6 h 1650"/>
                <a:gd name="T30" fmla="*/ 60 w 2253"/>
                <a:gd name="T31" fmla="*/ 0 h 1650"/>
                <a:gd name="T32" fmla="*/ 70 w 2253"/>
                <a:gd name="T33" fmla="*/ 8 h 1650"/>
                <a:gd name="T34" fmla="*/ 72 w 2253"/>
                <a:gd name="T35" fmla="*/ 20 h 1650"/>
                <a:gd name="T36" fmla="*/ 48 w 2253"/>
                <a:gd name="T37" fmla="*/ 138 h 1650"/>
                <a:gd name="T38" fmla="*/ 34 w 2253"/>
                <a:gd name="T39" fmla="*/ 260 h 1650"/>
                <a:gd name="T40" fmla="*/ 32 w 2253"/>
                <a:gd name="T41" fmla="*/ 340 h 1650"/>
                <a:gd name="T42" fmla="*/ 46 w 2253"/>
                <a:gd name="T43" fmla="*/ 534 h 1650"/>
                <a:gd name="T44" fmla="*/ 90 w 2253"/>
                <a:gd name="T45" fmla="*/ 720 h 1650"/>
                <a:gd name="T46" fmla="*/ 158 w 2253"/>
                <a:gd name="T47" fmla="*/ 894 h 1650"/>
                <a:gd name="T48" fmla="*/ 250 w 2253"/>
                <a:gd name="T49" fmla="*/ 1054 h 1650"/>
                <a:gd name="T50" fmla="*/ 364 w 2253"/>
                <a:gd name="T51" fmla="*/ 1198 h 1650"/>
                <a:gd name="T52" fmla="*/ 498 w 2253"/>
                <a:gd name="T53" fmla="*/ 1326 h 1650"/>
                <a:gd name="T54" fmla="*/ 648 w 2253"/>
                <a:gd name="T55" fmla="*/ 1432 h 1650"/>
                <a:gd name="T56" fmla="*/ 814 w 2253"/>
                <a:gd name="T57" fmla="*/ 1518 h 1650"/>
                <a:gd name="T58" fmla="*/ 992 w 2253"/>
                <a:gd name="T59" fmla="*/ 1578 h 1650"/>
                <a:gd name="T60" fmla="*/ 1180 w 2253"/>
                <a:gd name="T61" fmla="*/ 1612 h 1650"/>
                <a:gd name="T62" fmla="*/ 1310 w 2253"/>
                <a:gd name="T63" fmla="*/ 1618 h 1650"/>
                <a:gd name="T64" fmla="*/ 1445 w 2253"/>
                <a:gd name="T65" fmla="*/ 1610 h 1650"/>
                <a:gd name="T66" fmla="*/ 1577 w 2253"/>
                <a:gd name="T67" fmla="*/ 1590 h 1650"/>
                <a:gd name="T68" fmla="*/ 1707 w 2253"/>
                <a:gd name="T69" fmla="*/ 1554 h 1650"/>
                <a:gd name="T70" fmla="*/ 1833 w 2253"/>
                <a:gd name="T71" fmla="*/ 1506 h 1650"/>
                <a:gd name="T72" fmla="*/ 1953 w 2253"/>
                <a:gd name="T73" fmla="*/ 1444 h 1650"/>
                <a:gd name="T74" fmla="*/ 2053 w 2253"/>
                <a:gd name="T75" fmla="*/ 1378 h 1650"/>
                <a:gd name="T76" fmla="*/ 2227 w 2253"/>
                <a:gd name="T77" fmla="*/ 1230 h 1650"/>
                <a:gd name="T78" fmla="*/ 2237 w 2253"/>
                <a:gd name="T79" fmla="*/ 1224 h 1650"/>
                <a:gd name="T80" fmla="*/ 2249 w 2253"/>
                <a:gd name="T81" fmla="*/ 1230 h 1650"/>
                <a:gd name="T82" fmla="*/ 2253 w 2253"/>
                <a:gd name="T83" fmla="*/ 1246 h 1650"/>
                <a:gd name="T84" fmla="*/ 2193 w 2253"/>
                <a:gd name="T85" fmla="*/ 1306 h 1650"/>
                <a:gd name="T86" fmla="*/ 2007 w 2253"/>
                <a:gd name="T87" fmla="*/ 1448 h 1650"/>
                <a:gd name="T88" fmla="*/ 1929 w 2253"/>
                <a:gd name="T89" fmla="*/ 1494 h 1650"/>
                <a:gd name="T90" fmla="*/ 1803 w 2253"/>
                <a:gd name="T91" fmla="*/ 1554 h 1650"/>
                <a:gd name="T92" fmla="*/ 1673 w 2253"/>
                <a:gd name="T93" fmla="*/ 1598 h 1650"/>
                <a:gd name="T94" fmla="*/ 1539 w 2253"/>
                <a:gd name="T95" fmla="*/ 1630 h 1650"/>
                <a:gd name="T96" fmla="*/ 1401 w 2253"/>
                <a:gd name="T97" fmla="*/ 1646 h 1650"/>
                <a:gd name="T98" fmla="*/ 1310 w 2253"/>
                <a:gd name="T99" fmla="*/ 1650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53" h="1650">
                  <a:moveTo>
                    <a:pt x="1310" y="1650"/>
                  </a:moveTo>
                  <a:lnTo>
                    <a:pt x="1310" y="1650"/>
                  </a:lnTo>
                  <a:lnTo>
                    <a:pt x="1242" y="1648"/>
                  </a:lnTo>
                  <a:lnTo>
                    <a:pt x="1176" y="1644"/>
                  </a:lnTo>
                  <a:lnTo>
                    <a:pt x="1110" y="1634"/>
                  </a:lnTo>
                  <a:lnTo>
                    <a:pt x="1046" y="1624"/>
                  </a:lnTo>
                  <a:lnTo>
                    <a:pt x="982" y="1608"/>
                  </a:lnTo>
                  <a:lnTo>
                    <a:pt x="920" y="1592"/>
                  </a:lnTo>
                  <a:lnTo>
                    <a:pt x="860" y="1570"/>
                  </a:lnTo>
                  <a:lnTo>
                    <a:pt x="800" y="1546"/>
                  </a:lnTo>
                  <a:lnTo>
                    <a:pt x="742" y="1520"/>
                  </a:lnTo>
                  <a:lnTo>
                    <a:pt x="686" y="1492"/>
                  </a:lnTo>
                  <a:lnTo>
                    <a:pt x="632" y="1460"/>
                  </a:lnTo>
                  <a:lnTo>
                    <a:pt x="578" y="1426"/>
                  </a:lnTo>
                  <a:lnTo>
                    <a:pt x="526" y="1390"/>
                  </a:lnTo>
                  <a:lnTo>
                    <a:pt x="478" y="1350"/>
                  </a:lnTo>
                  <a:lnTo>
                    <a:pt x="430" y="1310"/>
                  </a:lnTo>
                  <a:lnTo>
                    <a:pt x="384" y="1266"/>
                  </a:lnTo>
                  <a:lnTo>
                    <a:pt x="340" y="1220"/>
                  </a:lnTo>
                  <a:lnTo>
                    <a:pt x="300" y="1172"/>
                  </a:lnTo>
                  <a:lnTo>
                    <a:pt x="260" y="1124"/>
                  </a:lnTo>
                  <a:lnTo>
                    <a:pt x="224" y="1072"/>
                  </a:lnTo>
                  <a:lnTo>
                    <a:pt x="190" y="1018"/>
                  </a:lnTo>
                  <a:lnTo>
                    <a:pt x="158" y="964"/>
                  </a:lnTo>
                  <a:lnTo>
                    <a:pt x="130" y="908"/>
                  </a:lnTo>
                  <a:lnTo>
                    <a:pt x="104" y="850"/>
                  </a:lnTo>
                  <a:lnTo>
                    <a:pt x="80" y="790"/>
                  </a:lnTo>
                  <a:lnTo>
                    <a:pt x="58" y="730"/>
                  </a:lnTo>
                  <a:lnTo>
                    <a:pt x="42" y="668"/>
                  </a:lnTo>
                  <a:lnTo>
                    <a:pt x="26" y="604"/>
                  </a:lnTo>
                  <a:lnTo>
                    <a:pt x="16" y="540"/>
                  </a:lnTo>
                  <a:lnTo>
                    <a:pt x="6" y="474"/>
                  </a:lnTo>
                  <a:lnTo>
                    <a:pt x="2" y="408"/>
                  </a:lnTo>
                  <a:lnTo>
                    <a:pt x="0" y="340"/>
                  </a:lnTo>
                  <a:lnTo>
                    <a:pt x="0" y="340"/>
                  </a:lnTo>
                  <a:lnTo>
                    <a:pt x="0" y="298"/>
                  </a:lnTo>
                  <a:lnTo>
                    <a:pt x="2" y="256"/>
                  </a:lnTo>
                  <a:lnTo>
                    <a:pt x="6" y="216"/>
                  </a:lnTo>
                  <a:lnTo>
                    <a:pt x="10" y="174"/>
                  </a:lnTo>
                  <a:lnTo>
                    <a:pt x="16" y="134"/>
                  </a:lnTo>
                  <a:lnTo>
                    <a:pt x="24" y="92"/>
                  </a:lnTo>
                  <a:lnTo>
                    <a:pt x="32" y="52"/>
                  </a:lnTo>
                  <a:lnTo>
                    <a:pt x="42" y="12"/>
                  </a:lnTo>
                  <a:lnTo>
                    <a:pt x="42" y="12"/>
                  </a:lnTo>
                  <a:lnTo>
                    <a:pt x="44" y="6"/>
                  </a:lnTo>
                  <a:lnTo>
                    <a:pt x="48" y="2"/>
                  </a:lnTo>
                  <a:lnTo>
                    <a:pt x="54" y="0"/>
                  </a:lnTo>
                  <a:lnTo>
                    <a:pt x="60" y="0"/>
                  </a:lnTo>
                  <a:lnTo>
                    <a:pt x="60" y="0"/>
                  </a:lnTo>
                  <a:lnTo>
                    <a:pt x="66" y="4"/>
                  </a:lnTo>
                  <a:lnTo>
                    <a:pt x="70" y="8"/>
                  </a:lnTo>
                  <a:lnTo>
                    <a:pt x="72" y="14"/>
                  </a:lnTo>
                  <a:lnTo>
                    <a:pt x="72" y="20"/>
                  </a:lnTo>
                  <a:lnTo>
                    <a:pt x="72" y="20"/>
                  </a:lnTo>
                  <a:lnTo>
                    <a:pt x="64" y="60"/>
                  </a:lnTo>
                  <a:lnTo>
                    <a:pt x="54" y="98"/>
                  </a:lnTo>
                  <a:lnTo>
                    <a:pt x="48" y="138"/>
                  </a:lnTo>
                  <a:lnTo>
                    <a:pt x="42" y="178"/>
                  </a:lnTo>
                  <a:lnTo>
                    <a:pt x="38" y="218"/>
                  </a:lnTo>
                  <a:lnTo>
                    <a:pt x="34" y="260"/>
                  </a:lnTo>
                  <a:lnTo>
                    <a:pt x="32" y="300"/>
                  </a:lnTo>
                  <a:lnTo>
                    <a:pt x="32" y="340"/>
                  </a:lnTo>
                  <a:lnTo>
                    <a:pt x="32" y="340"/>
                  </a:lnTo>
                  <a:lnTo>
                    <a:pt x="34" y="406"/>
                  </a:lnTo>
                  <a:lnTo>
                    <a:pt x="38" y="470"/>
                  </a:lnTo>
                  <a:lnTo>
                    <a:pt x="46" y="534"/>
                  </a:lnTo>
                  <a:lnTo>
                    <a:pt x="58" y="598"/>
                  </a:lnTo>
                  <a:lnTo>
                    <a:pt x="72" y="658"/>
                  </a:lnTo>
                  <a:lnTo>
                    <a:pt x="90" y="720"/>
                  </a:lnTo>
                  <a:lnTo>
                    <a:pt x="110" y="778"/>
                  </a:lnTo>
                  <a:lnTo>
                    <a:pt x="132" y="836"/>
                  </a:lnTo>
                  <a:lnTo>
                    <a:pt x="158" y="894"/>
                  </a:lnTo>
                  <a:lnTo>
                    <a:pt x="186" y="948"/>
                  </a:lnTo>
                  <a:lnTo>
                    <a:pt x="218" y="1002"/>
                  </a:lnTo>
                  <a:lnTo>
                    <a:pt x="250" y="1054"/>
                  </a:lnTo>
                  <a:lnTo>
                    <a:pt x="286" y="1104"/>
                  </a:lnTo>
                  <a:lnTo>
                    <a:pt x="324" y="1152"/>
                  </a:lnTo>
                  <a:lnTo>
                    <a:pt x="364" y="1198"/>
                  </a:lnTo>
                  <a:lnTo>
                    <a:pt x="406" y="1244"/>
                  </a:lnTo>
                  <a:lnTo>
                    <a:pt x="452" y="1286"/>
                  </a:lnTo>
                  <a:lnTo>
                    <a:pt x="498" y="1326"/>
                  </a:lnTo>
                  <a:lnTo>
                    <a:pt x="546" y="1364"/>
                  </a:lnTo>
                  <a:lnTo>
                    <a:pt x="596" y="1400"/>
                  </a:lnTo>
                  <a:lnTo>
                    <a:pt x="648" y="1432"/>
                  </a:lnTo>
                  <a:lnTo>
                    <a:pt x="702" y="1464"/>
                  </a:lnTo>
                  <a:lnTo>
                    <a:pt x="756" y="1492"/>
                  </a:lnTo>
                  <a:lnTo>
                    <a:pt x="814" y="1518"/>
                  </a:lnTo>
                  <a:lnTo>
                    <a:pt x="872" y="1540"/>
                  </a:lnTo>
                  <a:lnTo>
                    <a:pt x="930" y="1560"/>
                  </a:lnTo>
                  <a:lnTo>
                    <a:pt x="992" y="1578"/>
                  </a:lnTo>
                  <a:lnTo>
                    <a:pt x="1052" y="1592"/>
                  </a:lnTo>
                  <a:lnTo>
                    <a:pt x="1116" y="1604"/>
                  </a:lnTo>
                  <a:lnTo>
                    <a:pt x="1180" y="1612"/>
                  </a:lnTo>
                  <a:lnTo>
                    <a:pt x="1244" y="1616"/>
                  </a:lnTo>
                  <a:lnTo>
                    <a:pt x="1310" y="1618"/>
                  </a:lnTo>
                  <a:lnTo>
                    <a:pt x="1310" y="1618"/>
                  </a:lnTo>
                  <a:lnTo>
                    <a:pt x="1355" y="1618"/>
                  </a:lnTo>
                  <a:lnTo>
                    <a:pt x="1399" y="1614"/>
                  </a:lnTo>
                  <a:lnTo>
                    <a:pt x="1445" y="1610"/>
                  </a:lnTo>
                  <a:lnTo>
                    <a:pt x="1489" y="1606"/>
                  </a:lnTo>
                  <a:lnTo>
                    <a:pt x="1533" y="1598"/>
                  </a:lnTo>
                  <a:lnTo>
                    <a:pt x="1577" y="1590"/>
                  </a:lnTo>
                  <a:lnTo>
                    <a:pt x="1621" y="1580"/>
                  </a:lnTo>
                  <a:lnTo>
                    <a:pt x="1665" y="1568"/>
                  </a:lnTo>
                  <a:lnTo>
                    <a:pt x="1707" y="1554"/>
                  </a:lnTo>
                  <a:lnTo>
                    <a:pt x="1749" y="1540"/>
                  </a:lnTo>
                  <a:lnTo>
                    <a:pt x="1791" y="1524"/>
                  </a:lnTo>
                  <a:lnTo>
                    <a:pt x="1833" y="1506"/>
                  </a:lnTo>
                  <a:lnTo>
                    <a:pt x="1873" y="1486"/>
                  </a:lnTo>
                  <a:lnTo>
                    <a:pt x="1913" y="1466"/>
                  </a:lnTo>
                  <a:lnTo>
                    <a:pt x="1953" y="1444"/>
                  </a:lnTo>
                  <a:lnTo>
                    <a:pt x="1991" y="1420"/>
                  </a:lnTo>
                  <a:lnTo>
                    <a:pt x="1991" y="1420"/>
                  </a:lnTo>
                  <a:lnTo>
                    <a:pt x="2053" y="1378"/>
                  </a:lnTo>
                  <a:lnTo>
                    <a:pt x="2115" y="1332"/>
                  </a:lnTo>
                  <a:lnTo>
                    <a:pt x="2171" y="1282"/>
                  </a:lnTo>
                  <a:lnTo>
                    <a:pt x="2227" y="1230"/>
                  </a:lnTo>
                  <a:lnTo>
                    <a:pt x="2227" y="1230"/>
                  </a:lnTo>
                  <a:lnTo>
                    <a:pt x="2231" y="1226"/>
                  </a:lnTo>
                  <a:lnTo>
                    <a:pt x="2237" y="1224"/>
                  </a:lnTo>
                  <a:lnTo>
                    <a:pt x="2243" y="1226"/>
                  </a:lnTo>
                  <a:lnTo>
                    <a:pt x="2249" y="1230"/>
                  </a:lnTo>
                  <a:lnTo>
                    <a:pt x="2249" y="1230"/>
                  </a:lnTo>
                  <a:lnTo>
                    <a:pt x="2253" y="1234"/>
                  </a:lnTo>
                  <a:lnTo>
                    <a:pt x="2253" y="1240"/>
                  </a:lnTo>
                  <a:lnTo>
                    <a:pt x="2253" y="1246"/>
                  </a:lnTo>
                  <a:lnTo>
                    <a:pt x="2249" y="1252"/>
                  </a:lnTo>
                  <a:lnTo>
                    <a:pt x="2249" y="1252"/>
                  </a:lnTo>
                  <a:lnTo>
                    <a:pt x="2193" y="1306"/>
                  </a:lnTo>
                  <a:lnTo>
                    <a:pt x="2135" y="1358"/>
                  </a:lnTo>
                  <a:lnTo>
                    <a:pt x="2073" y="1404"/>
                  </a:lnTo>
                  <a:lnTo>
                    <a:pt x="2007" y="1448"/>
                  </a:lnTo>
                  <a:lnTo>
                    <a:pt x="2007" y="1448"/>
                  </a:lnTo>
                  <a:lnTo>
                    <a:pt x="1969" y="1472"/>
                  </a:lnTo>
                  <a:lnTo>
                    <a:pt x="1929" y="1494"/>
                  </a:lnTo>
                  <a:lnTo>
                    <a:pt x="1887" y="1516"/>
                  </a:lnTo>
                  <a:lnTo>
                    <a:pt x="1845" y="1536"/>
                  </a:lnTo>
                  <a:lnTo>
                    <a:pt x="1803" y="1554"/>
                  </a:lnTo>
                  <a:lnTo>
                    <a:pt x="1761" y="1570"/>
                  </a:lnTo>
                  <a:lnTo>
                    <a:pt x="1717" y="1586"/>
                  </a:lnTo>
                  <a:lnTo>
                    <a:pt x="1673" y="1598"/>
                  </a:lnTo>
                  <a:lnTo>
                    <a:pt x="1629" y="1610"/>
                  </a:lnTo>
                  <a:lnTo>
                    <a:pt x="1585" y="1620"/>
                  </a:lnTo>
                  <a:lnTo>
                    <a:pt x="1539" y="1630"/>
                  </a:lnTo>
                  <a:lnTo>
                    <a:pt x="1493" y="1638"/>
                  </a:lnTo>
                  <a:lnTo>
                    <a:pt x="1447" y="1642"/>
                  </a:lnTo>
                  <a:lnTo>
                    <a:pt x="1401" y="1646"/>
                  </a:lnTo>
                  <a:lnTo>
                    <a:pt x="1355" y="1650"/>
                  </a:lnTo>
                  <a:lnTo>
                    <a:pt x="1310" y="1650"/>
                  </a:lnTo>
                  <a:lnTo>
                    <a:pt x="1310" y="16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0" y="2975"/>
              <a:ext cx="192" cy="192"/>
            </a:xfrm>
            <a:custGeom>
              <a:avLst/>
              <a:gdLst>
                <a:gd name="T0" fmla="*/ 0 w 192"/>
                <a:gd name="T1" fmla="*/ 6 h 192"/>
                <a:gd name="T2" fmla="*/ 0 w 192"/>
                <a:gd name="T3" fmla="*/ 38 h 192"/>
                <a:gd name="T4" fmla="*/ 158 w 192"/>
                <a:gd name="T5" fmla="*/ 32 h 192"/>
                <a:gd name="T6" fmla="*/ 152 w 192"/>
                <a:gd name="T7" fmla="*/ 192 h 192"/>
                <a:gd name="T8" fmla="*/ 184 w 192"/>
                <a:gd name="T9" fmla="*/ 192 h 192"/>
                <a:gd name="T10" fmla="*/ 192 w 192"/>
                <a:gd name="T11" fmla="*/ 0 h 192"/>
                <a:gd name="T12" fmla="*/ 0 w 192"/>
                <a:gd name="T13" fmla="*/ 6 h 192"/>
              </a:gdLst>
              <a:ahLst/>
              <a:cxnLst>
                <a:cxn ang="0">
                  <a:pos x="T0" y="T1"/>
                </a:cxn>
                <a:cxn ang="0">
                  <a:pos x="T2" y="T3"/>
                </a:cxn>
                <a:cxn ang="0">
                  <a:pos x="T4" y="T5"/>
                </a:cxn>
                <a:cxn ang="0">
                  <a:pos x="T6" y="T7"/>
                </a:cxn>
                <a:cxn ang="0">
                  <a:pos x="T8" y="T9"/>
                </a:cxn>
                <a:cxn ang="0">
                  <a:pos x="T10" y="T11"/>
                </a:cxn>
                <a:cxn ang="0">
                  <a:pos x="T12" y="T13"/>
                </a:cxn>
              </a:cxnLst>
              <a:rect l="0" t="0" r="r" b="b"/>
              <a:pathLst>
                <a:path w="192" h="192">
                  <a:moveTo>
                    <a:pt x="0" y="6"/>
                  </a:moveTo>
                  <a:lnTo>
                    <a:pt x="0" y="38"/>
                  </a:lnTo>
                  <a:lnTo>
                    <a:pt x="158" y="32"/>
                  </a:lnTo>
                  <a:lnTo>
                    <a:pt x="152" y="192"/>
                  </a:lnTo>
                  <a:lnTo>
                    <a:pt x="184" y="192"/>
                  </a:lnTo>
                  <a:lnTo>
                    <a:pt x="192"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13"/>
            <p:cNvSpPr>
              <a:spLocks noChangeShapeType="1"/>
            </p:cNvSpPr>
            <p:nvPr/>
          </p:nvSpPr>
          <p:spPr bwMode="auto">
            <a:xfrm>
              <a:off x="-572" y="284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14"/>
            <p:cNvSpPr>
              <a:spLocks noChangeShapeType="1"/>
            </p:cNvSpPr>
            <p:nvPr/>
          </p:nvSpPr>
          <p:spPr bwMode="auto">
            <a:xfrm>
              <a:off x="-572" y="2845"/>
              <a:ext cx="0" cy="0"/>
            </a:xfrm>
            <a:prstGeom prst="line">
              <a:avLst/>
            </a:prstGeom>
            <a:grpFill/>
            <a:ln w="381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15"/>
            <p:cNvSpPr>
              <a:spLocks noChangeShapeType="1"/>
            </p:cNvSpPr>
            <p:nvPr/>
          </p:nvSpPr>
          <p:spPr bwMode="auto">
            <a:xfrm>
              <a:off x="-1166" y="249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Line 16"/>
            <p:cNvSpPr>
              <a:spLocks noChangeShapeType="1"/>
            </p:cNvSpPr>
            <p:nvPr/>
          </p:nvSpPr>
          <p:spPr bwMode="auto">
            <a:xfrm>
              <a:off x="-1166" y="2499"/>
              <a:ext cx="0" cy="0"/>
            </a:xfrm>
            <a:prstGeom prst="line">
              <a:avLst/>
            </a:pr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Oval 46"/>
          <p:cNvSpPr/>
          <p:nvPr/>
        </p:nvSpPr>
        <p:spPr>
          <a:xfrm>
            <a:off x="6399435" y="2071697"/>
            <a:ext cx="1041762" cy="10417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49" name="Oval 48"/>
          <p:cNvSpPr>
            <a:spLocks noChangeAspect="1"/>
          </p:cNvSpPr>
          <p:nvPr/>
        </p:nvSpPr>
        <p:spPr>
          <a:xfrm>
            <a:off x="7234524" y="2957638"/>
            <a:ext cx="457739" cy="4577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AU" sz="1200" dirty="0">
                <a:solidFill>
                  <a:schemeClr val="bg1"/>
                </a:solidFill>
                <a:latin typeface="Arial" panose="020B0604020202020204" pitchFamily="34" charset="0"/>
                <a:cs typeface="Arial" panose="020B0604020202020204" pitchFamily="34" charset="0"/>
              </a:rPr>
              <a:t>03</a:t>
            </a:r>
            <a:endParaRPr lang="en-US" sz="1200"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457200" y="4044348"/>
            <a:ext cx="1877907" cy="286232"/>
          </a:xfrm>
          <a:prstGeom prst="rect">
            <a:avLst/>
          </a:prstGeom>
          <a:noFill/>
        </p:spPr>
        <p:txBody>
          <a:bodyPr wrap="square" lIns="27000" rIns="27000" rtlCol="0">
            <a:spAutoFit/>
          </a:bodyPr>
          <a:lstStyle/>
          <a:p>
            <a:pPr>
              <a:lnSpc>
                <a:spcPct val="90000"/>
              </a:lnSpc>
              <a:spcBef>
                <a:spcPts val="1200"/>
              </a:spcBef>
              <a:buClr>
                <a:srgbClr val="CC0000"/>
              </a:buClr>
              <a:buSzPct val="110000"/>
            </a:pPr>
            <a:r>
              <a:rPr lang="en-US" sz="1400" b="1" dirty="0">
                <a:solidFill>
                  <a:schemeClr val="accent1">
                    <a:lumMod val="75000"/>
                  </a:schemeClr>
                </a:solidFill>
                <a:latin typeface="Arial" panose="020B0604020202020204" pitchFamily="34" charset="0"/>
                <a:cs typeface="Arial" panose="020B0604020202020204" pitchFamily="34" charset="0"/>
              </a:rPr>
              <a:t>04 Headline</a:t>
            </a:r>
          </a:p>
        </p:txBody>
      </p:sp>
      <p:sp>
        <p:nvSpPr>
          <p:cNvPr id="51" name="TextBox 50"/>
          <p:cNvSpPr txBox="1"/>
          <p:nvPr/>
        </p:nvSpPr>
        <p:spPr>
          <a:xfrm>
            <a:off x="457200" y="4293794"/>
            <a:ext cx="2839499" cy="424732"/>
          </a:xfrm>
          <a:prstGeom prst="rect">
            <a:avLst/>
          </a:prstGeom>
          <a:noFill/>
        </p:spPr>
        <p:txBody>
          <a:bodyPr wrap="square" lIns="27000" rIns="27000" rtlCol="0">
            <a:spAutoFit/>
          </a:bodyPr>
          <a:lstStyle/>
          <a:p>
            <a:pPr>
              <a:lnSpc>
                <a:spcPct val="120000"/>
              </a:lnSpc>
            </a:pPr>
            <a:r>
              <a:rPr lang="en-US" sz="900" dirty="0">
                <a:solidFill>
                  <a:schemeClr val="accent5"/>
                </a:solidFill>
                <a:latin typeface="Arial" panose="020B0604020202020204" pitchFamily="34" charset="0"/>
                <a:cs typeface="Arial" panose="020B0604020202020204" pitchFamily="34" charset="0"/>
              </a:rPr>
              <a:t>Lorem ipsum dolor sit </a:t>
            </a:r>
            <a:r>
              <a:rPr lang="en-US" sz="900" dirty="0" err="1">
                <a:solidFill>
                  <a:schemeClr val="accent5"/>
                </a:solidFill>
                <a:latin typeface="Arial" panose="020B0604020202020204" pitchFamily="34" charset="0"/>
                <a:cs typeface="Arial" panose="020B0604020202020204" pitchFamily="34" charset="0"/>
              </a:rPr>
              <a:t>amet</a:t>
            </a:r>
            <a:r>
              <a:rPr lang="en-US" sz="900" dirty="0">
                <a:solidFill>
                  <a:schemeClr val="accent5"/>
                </a:solidFill>
                <a:latin typeface="Arial" panose="020B0604020202020204" pitchFamily="34" charset="0"/>
                <a:cs typeface="Arial" panose="020B0604020202020204" pitchFamily="34" charset="0"/>
              </a:rPr>
              <a:t>, </a:t>
            </a:r>
            <a:r>
              <a:rPr lang="en-US" sz="900" dirty="0" err="1">
                <a:solidFill>
                  <a:schemeClr val="accent5"/>
                </a:solidFill>
                <a:latin typeface="Arial" panose="020B0604020202020204" pitchFamily="34" charset="0"/>
                <a:cs typeface="Arial" panose="020B0604020202020204" pitchFamily="34" charset="0"/>
              </a:rPr>
              <a:t>consectetur</a:t>
            </a:r>
            <a:r>
              <a:rPr lang="en-US" sz="900" dirty="0">
                <a:solidFill>
                  <a:schemeClr val="accent5"/>
                </a:solidFill>
                <a:latin typeface="Arial" panose="020B0604020202020204" pitchFamily="34" charset="0"/>
                <a:cs typeface="Arial" panose="020B0604020202020204" pitchFamily="34" charset="0"/>
              </a:rPr>
              <a:t> adipiscing elit, sed do eiusmod tempor incididunt ut</a:t>
            </a:r>
          </a:p>
        </p:txBody>
      </p:sp>
      <p:sp>
        <p:nvSpPr>
          <p:cNvPr id="3" name="TextBox 2">
            <a:extLst>
              <a:ext uri="{FF2B5EF4-FFF2-40B4-BE49-F238E27FC236}">
                <a16:creationId xmlns:a16="http://schemas.microsoft.com/office/drawing/2014/main" id="{9C6D1952-12F8-C738-A342-5ABAF2E7B1A2}"/>
              </a:ext>
            </a:extLst>
          </p:cNvPr>
          <p:cNvSpPr txBox="1"/>
          <p:nvPr/>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39</a:t>
            </a:fld>
            <a:endParaRPr lang="en-GB" sz="800" spc="0" baseline="0" dirty="0">
              <a:solidFill>
                <a:schemeClr val="accent3"/>
              </a:solidFill>
              <a:latin typeface="Arial" panose="020B0604020202020204" pitchFamily="34" charset="0"/>
              <a:cs typeface="Arial" panose="020B0604020202020204" pitchFamily="34" charset="0"/>
            </a:endParaRPr>
          </a:p>
        </p:txBody>
      </p:sp>
      <p:pic>
        <p:nvPicPr>
          <p:cNvPr id="5" name="Picture 4" descr="A screen shot of a cellphone&#10;&#10;Description automatically generated">
            <a:extLst>
              <a:ext uri="{FF2B5EF4-FFF2-40B4-BE49-F238E27FC236}">
                <a16:creationId xmlns:a16="http://schemas.microsoft.com/office/drawing/2014/main" id="{437C363C-E13D-8568-AD8C-9F5BFD20DCF5}"/>
              </a:ext>
            </a:extLst>
          </p:cNvPr>
          <p:cNvPicPr>
            <a:picLocks noChangeAspect="1"/>
          </p:cNvPicPr>
          <p:nvPr/>
        </p:nvPicPr>
        <p:blipFill>
          <a:blip r:embed="rId3">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298719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FE10A6DC-D047-D51C-F87F-DB1764DA9040}"/>
              </a:ext>
            </a:extLst>
          </p:cNvPr>
          <p:cNvSpPr>
            <a:spLocks noGrp="1"/>
          </p:cNvSpPr>
          <p:nvPr>
            <p:ph type="body" sz="quarter" idx="17"/>
          </p:nvPr>
        </p:nvSpPr>
        <p:spPr>
          <a:xfrm>
            <a:off x="466725" y="4447235"/>
            <a:ext cx="1823085" cy="180634"/>
          </a:xfrm>
        </p:spPr>
        <p:txBody>
          <a:bodyPr/>
          <a:lstStyle/>
          <a:p>
            <a:endParaRPr lang="en-GB"/>
          </a:p>
        </p:txBody>
      </p:sp>
      <p:sp>
        <p:nvSpPr>
          <p:cNvPr id="2" name="TextBox 1">
            <a:extLst>
              <a:ext uri="{FF2B5EF4-FFF2-40B4-BE49-F238E27FC236}">
                <a16:creationId xmlns:a16="http://schemas.microsoft.com/office/drawing/2014/main" id="{4A38229E-DCE7-4BDF-1A73-EF8AABA1461B}"/>
              </a:ext>
            </a:extLst>
          </p:cNvPr>
          <p:cNvSpPr txBox="1"/>
          <p:nvPr/>
        </p:nvSpPr>
        <p:spPr>
          <a:xfrm>
            <a:off x="8739266" y="254833"/>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93E4BCB2-4462-70DA-563E-5CFC3596AE93}"/>
              </a:ext>
            </a:extLst>
          </p:cNvPr>
          <p:cNvSpPr>
            <a:spLocks noGrp="1"/>
          </p:cNvSpPr>
          <p:nvPr>
            <p:ph type="title"/>
          </p:nvPr>
        </p:nvSpPr>
        <p:spPr>
          <a:xfrm>
            <a:off x="457917" y="750680"/>
            <a:ext cx="3656884" cy="889000"/>
          </a:xfrm>
        </p:spPr>
        <p:txBody>
          <a:bodyPr/>
          <a:lstStyle/>
          <a:p>
            <a:r>
              <a:rPr lang="en-GB" dirty="0"/>
              <a:t>Here’s another </a:t>
            </a:r>
            <a:br>
              <a:rPr lang="en-GB" dirty="0"/>
            </a:br>
            <a:r>
              <a:rPr lang="en-GB" dirty="0"/>
              <a:t>section divider</a:t>
            </a:r>
            <a:endParaRPr lang="en-FR" dirty="0"/>
          </a:p>
        </p:txBody>
      </p:sp>
      <p:sp>
        <p:nvSpPr>
          <p:cNvPr id="16" name="Text Placeholder 2">
            <a:extLst>
              <a:ext uri="{FF2B5EF4-FFF2-40B4-BE49-F238E27FC236}">
                <a16:creationId xmlns:a16="http://schemas.microsoft.com/office/drawing/2014/main" id="{5F7A0548-058C-59ED-D953-22D8CEF3CAF4}"/>
              </a:ext>
            </a:extLst>
          </p:cNvPr>
          <p:cNvSpPr txBox="1">
            <a:spLocks/>
          </p:cNvSpPr>
          <p:nvPr/>
        </p:nvSpPr>
        <p:spPr>
          <a:xfrm>
            <a:off x="457917" y="1784664"/>
            <a:ext cx="2516233" cy="671512"/>
          </a:xfrm>
          <a:prstGeom prst="rect">
            <a:avLst/>
          </a:prstGeom>
        </p:spPr>
        <p:txBody>
          <a:bodyPr vert="horz" wrap="square" lIns="0" tIns="45720" rIns="0" bIns="45720" rtlCol="0" anchor="t">
            <a:noAutofit/>
          </a:bodyPr>
          <a:lstStyle>
            <a:lvl1pPr marL="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tx1"/>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You can also use this for a title slide. </a:t>
            </a:r>
          </a:p>
        </p:txBody>
      </p:sp>
    </p:spTree>
    <p:extLst>
      <p:ext uri="{BB962C8B-B14F-4D97-AF65-F5344CB8AC3E}">
        <p14:creationId xmlns:p14="http://schemas.microsoft.com/office/powerpoint/2010/main" val="2147166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p:txBody>
          <a:bodyPr/>
          <a:lstStyle/>
          <a:p>
            <a:r>
              <a:rPr lang="en-US" dirty="0">
                <a:solidFill>
                  <a:schemeClr val="accent1"/>
                </a:solidFill>
              </a:rPr>
              <a:t>Concentric circles</a:t>
            </a:r>
          </a:p>
        </p:txBody>
      </p:sp>
      <p:cxnSp>
        <p:nvCxnSpPr>
          <p:cNvPr id="31" name="Straight Connector 30"/>
          <p:cNvCxnSpPr/>
          <p:nvPr/>
        </p:nvCxnSpPr>
        <p:spPr>
          <a:xfrm>
            <a:off x="4578138" y="1395506"/>
            <a:ext cx="0" cy="288537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230395" y="1716165"/>
            <a:ext cx="1877907" cy="286232"/>
          </a:xfrm>
          <a:prstGeom prst="rect">
            <a:avLst/>
          </a:prstGeom>
          <a:noFill/>
        </p:spPr>
        <p:txBody>
          <a:bodyPr wrap="square" lIns="27000" rIns="27000"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01 Headline</a:t>
            </a:r>
          </a:p>
        </p:txBody>
      </p:sp>
      <p:sp>
        <p:nvSpPr>
          <p:cNvPr id="33" name="TextBox 32"/>
          <p:cNvSpPr txBox="1"/>
          <p:nvPr/>
        </p:nvSpPr>
        <p:spPr>
          <a:xfrm>
            <a:off x="5230395" y="1965610"/>
            <a:ext cx="2819010" cy="424732"/>
          </a:xfrm>
          <a:prstGeom prst="rect">
            <a:avLst/>
          </a:prstGeom>
          <a:noFill/>
        </p:spPr>
        <p:txBody>
          <a:bodyPr wrap="square" lIns="27000" rIns="27000" rtlCol="0">
            <a:spAutoFit/>
          </a:bodyPr>
          <a:lstStyle/>
          <a:p>
            <a:pPr>
              <a:lnSpc>
                <a:spcPct val="120000"/>
              </a:lnSpc>
            </a:pPr>
            <a:r>
              <a:rPr lang="en-US" sz="900" dirty="0">
                <a:solidFill>
                  <a:schemeClr val="tx2"/>
                </a:solidFill>
                <a:latin typeface="Arial" panose="020B0604020202020204" pitchFamily="34" charset="0"/>
                <a:cs typeface="Arial" panose="020B0604020202020204" pitchFamily="34" charset="0"/>
              </a:rPr>
              <a:t>Lorem ipsum dolor sit </a:t>
            </a:r>
            <a:r>
              <a:rPr lang="en-US" sz="900" dirty="0" err="1">
                <a:solidFill>
                  <a:schemeClr val="tx2"/>
                </a:solidFill>
                <a:latin typeface="Arial" panose="020B0604020202020204" pitchFamily="34" charset="0"/>
                <a:cs typeface="Arial" panose="020B0604020202020204" pitchFamily="34" charset="0"/>
              </a:rPr>
              <a:t>amet</a:t>
            </a:r>
            <a:r>
              <a:rPr lang="en-US" sz="900" dirty="0">
                <a:solidFill>
                  <a:schemeClr val="tx2"/>
                </a:solidFill>
                <a:latin typeface="Arial" panose="020B0604020202020204" pitchFamily="34" charset="0"/>
                <a:cs typeface="Arial" panose="020B0604020202020204" pitchFamily="34" charset="0"/>
              </a:rPr>
              <a:t>, </a:t>
            </a:r>
            <a:r>
              <a:rPr lang="en-US" sz="900" dirty="0" err="1">
                <a:solidFill>
                  <a:schemeClr val="tx2"/>
                </a:solidFill>
                <a:latin typeface="Arial" panose="020B0604020202020204" pitchFamily="34" charset="0"/>
                <a:cs typeface="Arial" panose="020B0604020202020204" pitchFamily="34" charset="0"/>
              </a:rPr>
              <a:t>consectetur</a:t>
            </a:r>
            <a:r>
              <a:rPr lang="en-US" sz="900" dirty="0">
                <a:solidFill>
                  <a:schemeClr val="tx2"/>
                </a:solidFill>
                <a:latin typeface="Arial" panose="020B0604020202020204" pitchFamily="34" charset="0"/>
                <a:cs typeface="Arial" panose="020B0604020202020204" pitchFamily="34" charset="0"/>
              </a:rPr>
              <a:t> adipiscing elit, sed do eiusmod tempor incididunt ut</a:t>
            </a:r>
          </a:p>
        </p:txBody>
      </p:sp>
      <p:sp>
        <p:nvSpPr>
          <p:cNvPr id="34" name="TextBox 33"/>
          <p:cNvSpPr txBox="1"/>
          <p:nvPr/>
        </p:nvSpPr>
        <p:spPr>
          <a:xfrm>
            <a:off x="5230395" y="3316637"/>
            <a:ext cx="1877907" cy="286232"/>
          </a:xfrm>
          <a:prstGeom prst="rect">
            <a:avLst/>
          </a:prstGeom>
          <a:noFill/>
        </p:spPr>
        <p:txBody>
          <a:bodyPr wrap="square" lIns="27000" rIns="27000"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03 Headline</a:t>
            </a:r>
          </a:p>
        </p:txBody>
      </p:sp>
      <p:sp>
        <p:nvSpPr>
          <p:cNvPr id="35" name="TextBox 34"/>
          <p:cNvSpPr txBox="1"/>
          <p:nvPr/>
        </p:nvSpPr>
        <p:spPr>
          <a:xfrm>
            <a:off x="5230395" y="3566083"/>
            <a:ext cx="2684881" cy="424732"/>
          </a:xfrm>
          <a:prstGeom prst="rect">
            <a:avLst/>
          </a:prstGeom>
          <a:noFill/>
        </p:spPr>
        <p:txBody>
          <a:bodyPr wrap="square" lIns="27000" rIns="27000" rtlCol="0">
            <a:spAutoFit/>
          </a:bodyPr>
          <a:lstStyle/>
          <a:p>
            <a:pPr>
              <a:lnSpc>
                <a:spcPct val="120000"/>
              </a:lnSpc>
            </a:pPr>
            <a:r>
              <a:rPr lang="en-US" sz="900" dirty="0">
                <a:solidFill>
                  <a:schemeClr val="tx2"/>
                </a:solidFill>
                <a:latin typeface="Arial" panose="020B0604020202020204" pitchFamily="34" charset="0"/>
                <a:cs typeface="Arial" panose="020B0604020202020204" pitchFamily="34" charset="0"/>
              </a:rPr>
              <a:t>Lorem ipsum dolor sit </a:t>
            </a:r>
            <a:r>
              <a:rPr lang="en-US" sz="900" dirty="0" err="1">
                <a:solidFill>
                  <a:schemeClr val="tx2"/>
                </a:solidFill>
                <a:latin typeface="Arial" panose="020B0604020202020204" pitchFamily="34" charset="0"/>
                <a:cs typeface="Arial" panose="020B0604020202020204" pitchFamily="34" charset="0"/>
              </a:rPr>
              <a:t>amet</a:t>
            </a:r>
            <a:r>
              <a:rPr lang="en-US" sz="900" dirty="0">
                <a:solidFill>
                  <a:schemeClr val="tx2"/>
                </a:solidFill>
                <a:latin typeface="Arial" panose="020B0604020202020204" pitchFamily="34" charset="0"/>
                <a:cs typeface="Arial" panose="020B0604020202020204" pitchFamily="34" charset="0"/>
              </a:rPr>
              <a:t>, </a:t>
            </a:r>
            <a:r>
              <a:rPr lang="en-US" sz="900" dirty="0" err="1">
                <a:solidFill>
                  <a:schemeClr val="tx2"/>
                </a:solidFill>
                <a:latin typeface="Arial" panose="020B0604020202020204" pitchFamily="34" charset="0"/>
                <a:cs typeface="Arial" panose="020B0604020202020204" pitchFamily="34" charset="0"/>
              </a:rPr>
              <a:t>consectetur</a:t>
            </a:r>
            <a:r>
              <a:rPr lang="en-US" sz="900" dirty="0">
                <a:solidFill>
                  <a:schemeClr val="tx2"/>
                </a:solidFill>
                <a:latin typeface="Arial" panose="020B0604020202020204" pitchFamily="34" charset="0"/>
                <a:cs typeface="Arial" panose="020B0604020202020204" pitchFamily="34" charset="0"/>
              </a:rPr>
              <a:t> adipiscing elit, sed do eiusmod tempor incididunt ut</a:t>
            </a:r>
          </a:p>
        </p:txBody>
      </p:sp>
      <p:sp>
        <p:nvSpPr>
          <p:cNvPr id="36" name="TextBox 35"/>
          <p:cNvSpPr txBox="1"/>
          <p:nvPr/>
        </p:nvSpPr>
        <p:spPr>
          <a:xfrm>
            <a:off x="5230395" y="2473428"/>
            <a:ext cx="1877907" cy="286232"/>
          </a:xfrm>
          <a:prstGeom prst="rect">
            <a:avLst/>
          </a:prstGeom>
          <a:noFill/>
        </p:spPr>
        <p:txBody>
          <a:bodyPr wrap="square" lIns="27000" rIns="27000" rtlCol="0">
            <a:spAutoFit/>
          </a:bodyPr>
          <a:lstStyle/>
          <a:p>
            <a:pPr>
              <a:lnSpc>
                <a:spcPct val="90000"/>
              </a:lnSpc>
              <a:spcBef>
                <a:spcPts val="1200"/>
              </a:spcBef>
              <a:buClr>
                <a:srgbClr val="CC0000"/>
              </a:buClr>
              <a:buSzPct val="110000"/>
            </a:pPr>
            <a:r>
              <a:rPr lang="en-US" sz="1400" b="1" dirty="0">
                <a:solidFill>
                  <a:schemeClr val="accent1"/>
                </a:solidFill>
                <a:latin typeface="Arial" panose="020B0604020202020204" pitchFamily="34" charset="0"/>
                <a:cs typeface="Arial" panose="020B0604020202020204" pitchFamily="34" charset="0"/>
              </a:rPr>
              <a:t>02 Headline</a:t>
            </a:r>
          </a:p>
        </p:txBody>
      </p:sp>
      <p:sp>
        <p:nvSpPr>
          <p:cNvPr id="37" name="TextBox 36"/>
          <p:cNvSpPr txBox="1"/>
          <p:nvPr/>
        </p:nvSpPr>
        <p:spPr>
          <a:xfrm>
            <a:off x="5230396" y="2722873"/>
            <a:ext cx="2684880" cy="424732"/>
          </a:xfrm>
          <a:prstGeom prst="rect">
            <a:avLst/>
          </a:prstGeom>
          <a:noFill/>
        </p:spPr>
        <p:txBody>
          <a:bodyPr wrap="square" lIns="27000" rIns="27000" rtlCol="0">
            <a:spAutoFit/>
          </a:bodyPr>
          <a:lstStyle/>
          <a:p>
            <a:pPr>
              <a:lnSpc>
                <a:spcPct val="120000"/>
              </a:lnSpc>
            </a:pPr>
            <a:r>
              <a:rPr lang="en-US" sz="900" dirty="0">
                <a:solidFill>
                  <a:schemeClr val="tx2"/>
                </a:solidFill>
                <a:latin typeface="Arial" panose="020B0604020202020204" pitchFamily="34" charset="0"/>
                <a:cs typeface="Arial" panose="020B0604020202020204" pitchFamily="34" charset="0"/>
              </a:rPr>
              <a:t>Lorem ipsum dolor sit </a:t>
            </a:r>
            <a:r>
              <a:rPr lang="en-US" sz="900" dirty="0" err="1">
                <a:solidFill>
                  <a:schemeClr val="tx2"/>
                </a:solidFill>
                <a:latin typeface="Arial" panose="020B0604020202020204" pitchFamily="34" charset="0"/>
                <a:cs typeface="Arial" panose="020B0604020202020204" pitchFamily="34" charset="0"/>
              </a:rPr>
              <a:t>amet</a:t>
            </a:r>
            <a:r>
              <a:rPr lang="en-US" sz="900" dirty="0">
                <a:solidFill>
                  <a:schemeClr val="tx2"/>
                </a:solidFill>
                <a:latin typeface="Arial" panose="020B0604020202020204" pitchFamily="34" charset="0"/>
                <a:cs typeface="Arial" panose="020B0604020202020204" pitchFamily="34" charset="0"/>
              </a:rPr>
              <a:t>, </a:t>
            </a:r>
            <a:r>
              <a:rPr lang="en-US" sz="900" dirty="0" err="1">
                <a:solidFill>
                  <a:schemeClr val="tx2"/>
                </a:solidFill>
                <a:latin typeface="Arial" panose="020B0604020202020204" pitchFamily="34" charset="0"/>
                <a:cs typeface="Arial" panose="020B0604020202020204" pitchFamily="34" charset="0"/>
              </a:rPr>
              <a:t>consectetur</a:t>
            </a:r>
            <a:r>
              <a:rPr lang="en-US" sz="900" dirty="0">
                <a:solidFill>
                  <a:schemeClr val="tx2"/>
                </a:solidFill>
                <a:latin typeface="Arial" panose="020B0604020202020204" pitchFamily="34" charset="0"/>
                <a:cs typeface="Arial" panose="020B0604020202020204" pitchFamily="34" charset="0"/>
              </a:rPr>
              <a:t> adipiscing elit, sed do eiusmod tempor incididunt ut</a:t>
            </a:r>
          </a:p>
        </p:txBody>
      </p:sp>
      <p:grpSp>
        <p:nvGrpSpPr>
          <p:cNvPr id="42" name="Group 41"/>
          <p:cNvGrpSpPr/>
          <p:nvPr/>
        </p:nvGrpSpPr>
        <p:grpSpPr>
          <a:xfrm>
            <a:off x="1157662" y="1569154"/>
            <a:ext cx="2561476" cy="2561477"/>
            <a:chOff x="624195" y="1618093"/>
            <a:chExt cx="2089666" cy="2089667"/>
          </a:xfrm>
        </p:grpSpPr>
        <p:sp>
          <p:nvSpPr>
            <p:cNvPr id="43" name="Oval 42"/>
            <p:cNvSpPr/>
            <p:nvPr/>
          </p:nvSpPr>
          <p:spPr>
            <a:xfrm>
              <a:off x="624195" y="1618093"/>
              <a:ext cx="2089666" cy="2089667"/>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4" name="Oval 43"/>
            <p:cNvSpPr/>
            <p:nvPr/>
          </p:nvSpPr>
          <p:spPr>
            <a:xfrm>
              <a:off x="970939" y="1964836"/>
              <a:ext cx="1396179" cy="1396180"/>
            </a:xfrm>
            <a:prstGeom prst="ellipse">
              <a:avLst/>
            </a:prstGeom>
            <a:solidFill>
              <a:srgbClr val="85B0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5" name="Oval 44"/>
            <p:cNvSpPr/>
            <p:nvPr/>
          </p:nvSpPr>
          <p:spPr>
            <a:xfrm>
              <a:off x="1274155" y="2268053"/>
              <a:ext cx="789747" cy="78974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sp>
        <p:nvSpPr>
          <p:cNvPr id="46" name="Rectangle 45"/>
          <p:cNvSpPr/>
          <p:nvPr/>
        </p:nvSpPr>
        <p:spPr>
          <a:xfrm>
            <a:off x="2189421" y="2036521"/>
            <a:ext cx="537994" cy="246221"/>
          </a:xfrm>
          <a:prstGeom prst="rect">
            <a:avLst/>
          </a:prstGeom>
        </p:spPr>
        <p:txBody>
          <a:bodyPr wrap="square" lIns="91440" tIns="0" rIns="91440" bIns="0">
            <a:spAutoFit/>
          </a:bodyPr>
          <a:lstStyle/>
          <a:p>
            <a:pPr algn="ctr" defTabSz="685722"/>
            <a:r>
              <a:rPr lang="en-US" sz="1600" b="1" dirty="0">
                <a:solidFill>
                  <a:schemeClr val="bg1"/>
                </a:solidFill>
                <a:latin typeface="Arial" panose="020B0604020202020204" pitchFamily="34" charset="0"/>
                <a:cs typeface="Arial" panose="020B0604020202020204" pitchFamily="34" charset="0"/>
              </a:rPr>
              <a:t>02</a:t>
            </a:r>
          </a:p>
        </p:txBody>
      </p:sp>
      <p:sp>
        <p:nvSpPr>
          <p:cNvPr id="47" name="Rectangle 46"/>
          <p:cNvSpPr/>
          <p:nvPr/>
        </p:nvSpPr>
        <p:spPr>
          <a:xfrm>
            <a:off x="2189421" y="2456256"/>
            <a:ext cx="537994" cy="246221"/>
          </a:xfrm>
          <a:prstGeom prst="rect">
            <a:avLst/>
          </a:prstGeom>
        </p:spPr>
        <p:txBody>
          <a:bodyPr wrap="square" lIns="91440" tIns="0" rIns="91440" bIns="0">
            <a:spAutoFit/>
          </a:bodyPr>
          <a:lstStyle/>
          <a:p>
            <a:pPr algn="ctr" defTabSz="685722"/>
            <a:r>
              <a:rPr lang="en-US" sz="1600" b="1" dirty="0">
                <a:solidFill>
                  <a:schemeClr val="bg1"/>
                </a:solidFill>
                <a:latin typeface="Arial" panose="020B0604020202020204" pitchFamily="34" charset="0"/>
                <a:cs typeface="Arial" panose="020B0604020202020204" pitchFamily="34" charset="0"/>
              </a:rPr>
              <a:t>03</a:t>
            </a:r>
          </a:p>
        </p:txBody>
      </p:sp>
      <p:sp>
        <p:nvSpPr>
          <p:cNvPr id="48" name="Rectangle 47"/>
          <p:cNvSpPr/>
          <p:nvPr/>
        </p:nvSpPr>
        <p:spPr>
          <a:xfrm>
            <a:off x="2189421" y="1651738"/>
            <a:ext cx="537994" cy="246221"/>
          </a:xfrm>
          <a:prstGeom prst="rect">
            <a:avLst/>
          </a:prstGeom>
        </p:spPr>
        <p:txBody>
          <a:bodyPr wrap="square" lIns="91440" tIns="0" rIns="91440" bIns="0">
            <a:spAutoFit/>
          </a:bodyPr>
          <a:lstStyle/>
          <a:p>
            <a:pPr algn="ctr" defTabSz="685722"/>
            <a:r>
              <a:rPr lang="en-US" sz="1600" b="1" dirty="0">
                <a:solidFill>
                  <a:schemeClr val="bg1"/>
                </a:solidFill>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2355495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solidFill>
                <a:schemeClr val="tx1"/>
              </a:solidFill>
            </a:endParaRPr>
          </a:p>
        </p:txBody>
      </p:sp>
      <p:sp>
        <p:nvSpPr>
          <p:cNvPr id="8" name="Text Placeholder 7"/>
          <p:cNvSpPr>
            <a:spLocks noGrp="1"/>
          </p:cNvSpPr>
          <p:nvPr>
            <p:ph type="body" sz="quarter" idx="17"/>
          </p:nvPr>
        </p:nvSpPr>
        <p:spPr/>
        <p:txBody>
          <a:bodyPr/>
          <a:lstStyle/>
          <a:p>
            <a:r>
              <a:rPr lang="en-US" dirty="0">
                <a:solidFill>
                  <a:schemeClr val="accent1"/>
                </a:solidFill>
              </a:rPr>
              <a:t>Venn diagram</a:t>
            </a:r>
          </a:p>
        </p:txBody>
      </p:sp>
      <p:grpSp>
        <p:nvGrpSpPr>
          <p:cNvPr id="4" name="Group 3"/>
          <p:cNvGrpSpPr/>
          <p:nvPr/>
        </p:nvGrpSpPr>
        <p:grpSpPr>
          <a:xfrm>
            <a:off x="2823180" y="1814456"/>
            <a:ext cx="3134502" cy="2089667"/>
            <a:chOff x="3202770" y="2038829"/>
            <a:chExt cx="2797943" cy="1865294"/>
          </a:xfrm>
        </p:grpSpPr>
        <p:sp>
          <p:nvSpPr>
            <p:cNvPr id="6" name="Oval 5"/>
            <p:cNvSpPr/>
            <p:nvPr/>
          </p:nvSpPr>
          <p:spPr>
            <a:xfrm>
              <a:off x="4135418" y="2038829"/>
              <a:ext cx="1865295" cy="1865294"/>
            </a:xfrm>
            <a:prstGeom prst="ellipse">
              <a:avLst/>
            </a:prstGeom>
            <a:solidFill>
              <a:srgbClr val="FB7264">
                <a:alpha val="39000"/>
              </a:srgbClr>
            </a:solidFill>
            <a:ln w="28575">
              <a:solidFill>
                <a:srgbClr val="C0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1D28"/>
                </a:solidFill>
                <a:latin typeface="+mj-lt"/>
              </a:endParaRPr>
            </a:p>
          </p:txBody>
        </p:sp>
        <p:sp>
          <p:nvSpPr>
            <p:cNvPr id="87" name="Oval 86"/>
            <p:cNvSpPr/>
            <p:nvPr/>
          </p:nvSpPr>
          <p:spPr>
            <a:xfrm>
              <a:off x="3202770" y="2038829"/>
              <a:ext cx="1865293" cy="1865294"/>
            </a:xfrm>
            <a:prstGeom prst="ellipse">
              <a:avLst/>
            </a:prstGeom>
            <a:solidFill>
              <a:schemeClr val="accent5">
                <a:lumMod val="75000"/>
                <a:alpha val="26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1D28"/>
                </a:solidFill>
                <a:latin typeface="+mj-lt"/>
              </a:endParaRPr>
            </a:p>
          </p:txBody>
        </p:sp>
        <p:sp>
          <p:nvSpPr>
            <p:cNvPr id="7" name="Oval 6"/>
            <p:cNvSpPr/>
            <p:nvPr/>
          </p:nvSpPr>
          <p:spPr>
            <a:xfrm>
              <a:off x="3202771" y="2038829"/>
              <a:ext cx="1865294" cy="1865294"/>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1D28"/>
                </a:solidFill>
                <a:latin typeface="+mj-lt"/>
              </a:endParaRPr>
            </a:p>
          </p:txBody>
        </p:sp>
      </p:grpSp>
      <p:sp>
        <p:nvSpPr>
          <p:cNvPr id="10" name="Rectangle 9"/>
          <p:cNvSpPr/>
          <p:nvPr/>
        </p:nvSpPr>
        <p:spPr>
          <a:xfrm>
            <a:off x="1816523" y="2662927"/>
            <a:ext cx="946773" cy="246221"/>
          </a:xfrm>
          <a:prstGeom prst="rect">
            <a:avLst/>
          </a:prstGeom>
        </p:spPr>
        <p:txBody>
          <a:bodyPr wrap="square" lIns="91440" tIns="0" rIns="91440" bIns="0">
            <a:spAutoFit/>
          </a:bodyPr>
          <a:lstStyle/>
          <a:p>
            <a:pPr defTabSz="685722"/>
            <a:r>
              <a:rPr lang="en-US" sz="1600" b="1" spc="-50" dirty="0">
                <a:solidFill>
                  <a:schemeClr val="accent5"/>
                </a:solidFill>
                <a:latin typeface="+mj-lt"/>
              </a:rPr>
              <a:t>Team A</a:t>
            </a:r>
          </a:p>
        </p:txBody>
      </p:sp>
      <p:sp>
        <p:nvSpPr>
          <p:cNvPr id="11" name="Rectangle 10"/>
          <p:cNvSpPr/>
          <p:nvPr/>
        </p:nvSpPr>
        <p:spPr>
          <a:xfrm>
            <a:off x="3879586" y="1311894"/>
            <a:ext cx="2296734" cy="369330"/>
          </a:xfrm>
          <a:prstGeom prst="rect">
            <a:avLst/>
          </a:prstGeom>
        </p:spPr>
        <p:txBody>
          <a:bodyPr wrap="square" lIns="121917" tIns="60959" rIns="121917" bIns="60959">
            <a:spAutoFit/>
          </a:bodyPr>
          <a:lstStyle/>
          <a:p>
            <a:pPr defTabSz="685722"/>
            <a:r>
              <a:rPr lang="en-US" sz="1600" b="1" spc="-50" dirty="0">
                <a:solidFill>
                  <a:schemeClr val="accent3"/>
                </a:solidFill>
                <a:latin typeface="+mj-lt"/>
              </a:rPr>
              <a:t>Team C</a:t>
            </a:r>
          </a:p>
        </p:txBody>
      </p:sp>
      <p:sp>
        <p:nvSpPr>
          <p:cNvPr id="12" name="Rectangle 11"/>
          <p:cNvSpPr/>
          <p:nvPr/>
        </p:nvSpPr>
        <p:spPr>
          <a:xfrm>
            <a:off x="6176320" y="2662927"/>
            <a:ext cx="1208514" cy="246221"/>
          </a:xfrm>
          <a:prstGeom prst="rect">
            <a:avLst/>
          </a:prstGeom>
        </p:spPr>
        <p:txBody>
          <a:bodyPr wrap="square" lIns="91440" tIns="0" rIns="91440" bIns="0">
            <a:spAutoFit/>
          </a:bodyPr>
          <a:lstStyle/>
          <a:p>
            <a:pPr defTabSz="685722"/>
            <a:r>
              <a:rPr lang="en-US" sz="1600" b="1" spc="-50" dirty="0">
                <a:solidFill>
                  <a:srgbClr val="C01D28"/>
                </a:solidFill>
                <a:latin typeface="+mj-lt"/>
              </a:rPr>
              <a:t>Team B</a:t>
            </a:r>
          </a:p>
        </p:txBody>
      </p:sp>
    </p:spTree>
    <p:extLst>
      <p:ext uri="{BB962C8B-B14F-4D97-AF65-F5344CB8AC3E}">
        <p14:creationId xmlns:p14="http://schemas.microsoft.com/office/powerpoint/2010/main" val="3409808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74131" y="1419926"/>
            <a:ext cx="6281022" cy="698792"/>
            <a:chOff x="1638892" y="1077138"/>
            <a:chExt cx="6121553" cy="1739268"/>
          </a:xfrm>
        </p:grpSpPr>
        <p:cxnSp>
          <p:nvCxnSpPr>
            <p:cNvPr id="50" name="Straight Connector 49"/>
            <p:cNvCxnSpPr/>
            <p:nvPr/>
          </p:nvCxnSpPr>
          <p:spPr>
            <a:xfrm flipV="1">
              <a:off x="1638892"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169280"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699668"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230056"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760445"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465187" y="2118262"/>
            <a:ext cx="8678813" cy="103669"/>
          </a:xfrm>
          <a:prstGeom prst="rect">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dirty="0" err="1">
              <a:solidFill>
                <a:srgbClr val="C01D28"/>
              </a:solidFill>
              <a:ea typeface="Segoe UI Black" panose="020B0A02040204020203" pitchFamily="34" charset="0"/>
              <a:cs typeface="Segoe UI Black" panose="020B0A02040204020203" pitchFamily="34" charset="0"/>
            </a:endParaRPr>
          </a:p>
        </p:txBody>
      </p:sp>
      <p:sp>
        <p:nvSpPr>
          <p:cNvPr id="3" name="Text Placeholder 2"/>
          <p:cNvSpPr>
            <a:spLocks noGrp="1"/>
          </p:cNvSpPr>
          <p:nvPr>
            <p:ph type="body" sz="quarter" idx="16"/>
          </p:nvPr>
        </p:nvSpPr>
        <p:spPr/>
        <p:txBody>
          <a:bodyPr/>
          <a:lstStyle/>
          <a:p>
            <a:endParaRPr lang="en-US" dirty="0">
              <a:solidFill>
                <a:schemeClr val="tx1"/>
              </a:solidFill>
            </a:endParaRPr>
          </a:p>
        </p:txBody>
      </p:sp>
      <p:sp>
        <p:nvSpPr>
          <p:cNvPr id="9" name="Text Placeholder 8"/>
          <p:cNvSpPr>
            <a:spLocks noGrp="1"/>
          </p:cNvSpPr>
          <p:nvPr>
            <p:ph type="body" sz="quarter" idx="17"/>
          </p:nvPr>
        </p:nvSpPr>
        <p:spPr/>
        <p:txBody>
          <a:bodyPr/>
          <a:lstStyle/>
          <a:p>
            <a:r>
              <a:rPr lang="en-US" dirty="0">
                <a:solidFill>
                  <a:schemeClr val="accent1"/>
                </a:solidFill>
              </a:rPr>
              <a:t>Linear flow layout</a:t>
            </a:r>
          </a:p>
        </p:txBody>
      </p:sp>
      <p:grpSp>
        <p:nvGrpSpPr>
          <p:cNvPr id="2" name="Group 1"/>
          <p:cNvGrpSpPr/>
          <p:nvPr/>
        </p:nvGrpSpPr>
        <p:grpSpPr>
          <a:xfrm>
            <a:off x="652582" y="1703051"/>
            <a:ext cx="352535" cy="301040"/>
            <a:chOff x="695428" y="1491009"/>
            <a:chExt cx="433949" cy="370562"/>
          </a:xfrm>
          <a:solidFill>
            <a:srgbClr val="C01D28"/>
          </a:solidFill>
        </p:grpSpPr>
        <p:sp>
          <p:nvSpPr>
            <p:cNvPr id="66" name="Freeform 20"/>
            <p:cNvSpPr>
              <a:spLocks/>
            </p:cNvSpPr>
            <p:nvPr/>
          </p:nvSpPr>
          <p:spPr bwMode="auto">
            <a:xfrm>
              <a:off x="695428" y="1669789"/>
              <a:ext cx="433949" cy="191782"/>
            </a:xfrm>
            <a:custGeom>
              <a:avLst/>
              <a:gdLst>
                <a:gd name="T0" fmla="*/ 921 w 1066"/>
                <a:gd name="T1" fmla="*/ 91 h 472"/>
                <a:gd name="T2" fmla="*/ 919 w 1066"/>
                <a:gd name="T3" fmla="*/ 88 h 472"/>
                <a:gd name="T4" fmla="*/ 912 w 1066"/>
                <a:gd name="T5" fmla="*/ 81 h 472"/>
                <a:gd name="T6" fmla="*/ 732 w 1066"/>
                <a:gd name="T7" fmla="*/ 0 h 472"/>
                <a:gd name="T8" fmla="*/ 710 w 1066"/>
                <a:gd name="T9" fmla="*/ 48 h 472"/>
                <a:gd name="T10" fmla="*/ 988 w 1066"/>
                <a:gd name="T11" fmla="*/ 364 h 472"/>
                <a:gd name="T12" fmla="*/ 744 w 1066"/>
                <a:gd name="T13" fmla="*/ 123 h 472"/>
                <a:gd name="T14" fmla="*/ 741 w 1066"/>
                <a:gd name="T15" fmla="*/ 118 h 472"/>
                <a:gd name="T16" fmla="*/ 733 w 1066"/>
                <a:gd name="T17" fmla="*/ 110 h 472"/>
                <a:gd name="T18" fmla="*/ 725 w 1066"/>
                <a:gd name="T19" fmla="*/ 106 h 472"/>
                <a:gd name="T20" fmla="*/ 715 w 1066"/>
                <a:gd name="T21" fmla="*/ 106 h 472"/>
                <a:gd name="T22" fmla="*/ 710 w 1066"/>
                <a:gd name="T23" fmla="*/ 108 h 472"/>
                <a:gd name="T24" fmla="*/ 701 w 1066"/>
                <a:gd name="T25" fmla="*/ 113 h 472"/>
                <a:gd name="T26" fmla="*/ 695 w 1066"/>
                <a:gd name="T27" fmla="*/ 121 h 472"/>
                <a:gd name="T28" fmla="*/ 692 w 1066"/>
                <a:gd name="T29" fmla="*/ 131 h 472"/>
                <a:gd name="T30" fmla="*/ 695 w 1066"/>
                <a:gd name="T31" fmla="*/ 141 h 472"/>
                <a:gd name="T32" fmla="*/ 560 w 1066"/>
                <a:gd name="T33" fmla="*/ 400 h 472"/>
                <a:gd name="T34" fmla="*/ 547 w 1066"/>
                <a:gd name="T35" fmla="*/ 294 h 472"/>
                <a:gd name="T36" fmla="*/ 541 w 1066"/>
                <a:gd name="T37" fmla="*/ 297 h 472"/>
                <a:gd name="T38" fmla="*/ 533 w 1066"/>
                <a:gd name="T39" fmla="*/ 298 h 472"/>
                <a:gd name="T40" fmla="*/ 518 w 1066"/>
                <a:gd name="T41" fmla="*/ 294 h 472"/>
                <a:gd name="T42" fmla="*/ 507 w 1066"/>
                <a:gd name="T43" fmla="*/ 400 h 472"/>
                <a:gd name="T44" fmla="*/ 372 w 1066"/>
                <a:gd name="T45" fmla="*/ 141 h 472"/>
                <a:gd name="T46" fmla="*/ 373 w 1066"/>
                <a:gd name="T47" fmla="*/ 136 h 472"/>
                <a:gd name="T48" fmla="*/ 373 w 1066"/>
                <a:gd name="T49" fmla="*/ 126 h 472"/>
                <a:gd name="T50" fmla="*/ 368 w 1066"/>
                <a:gd name="T51" fmla="*/ 116 h 472"/>
                <a:gd name="T52" fmla="*/ 361 w 1066"/>
                <a:gd name="T53" fmla="*/ 110 h 472"/>
                <a:gd name="T54" fmla="*/ 357 w 1066"/>
                <a:gd name="T55" fmla="*/ 108 h 472"/>
                <a:gd name="T56" fmla="*/ 346 w 1066"/>
                <a:gd name="T57" fmla="*/ 105 h 472"/>
                <a:gd name="T58" fmla="*/ 337 w 1066"/>
                <a:gd name="T59" fmla="*/ 108 h 472"/>
                <a:gd name="T60" fmla="*/ 328 w 1066"/>
                <a:gd name="T61" fmla="*/ 114 h 472"/>
                <a:gd name="T62" fmla="*/ 322 w 1066"/>
                <a:gd name="T63" fmla="*/ 123 h 472"/>
                <a:gd name="T64" fmla="*/ 79 w 1066"/>
                <a:gd name="T65" fmla="*/ 364 h 472"/>
                <a:gd name="T66" fmla="*/ 357 w 1066"/>
                <a:gd name="T67" fmla="*/ 48 h 472"/>
                <a:gd name="T68" fmla="*/ 333 w 1066"/>
                <a:gd name="T69" fmla="*/ 0 h 472"/>
                <a:gd name="T70" fmla="*/ 158 w 1066"/>
                <a:gd name="T71" fmla="*/ 79 h 472"/>
                <a:gd name="T72" fmla="*/ 150 w 1066"/>
                <a:gd name="T73" fmla="*/ 84 h 472"/>
                <a:gd name="T74" fmla="*/ 144 w 1066"/>
                <a:gd name="T75" fmla="*/ 91 h 472"/>
                <a:gd name="T76" fmla="*/ 3 w 1066"/>
                <a:gd name="T77" fmla="*/ 405 h 472"/>
                <a:gd name="T78" fmla="*/ 0 w 1066"/>
                <a:gd name="T79" fmla="*/ 420 h 472"/>
                <a:gd name="T80" fmla="*/ 8 w 1066"/>
                <a:gd name="T81" fmla="*/ 434 h 472"/>
                <a:gd name="T82" fmla="*/ 14 w 1066"/>
                <a:gd name="T83" fmla="*/ 439 h 472"/>
                <a:gd name="T84" fmla="*/ 29 w 1066"/>
                <a:gd name="T85" fmla="*/ 443 h 472"/>
                <a:gd name="T86" fmla="*/ 279 w 1066"/>
                <a:gd name="T87" fmla="*/ 333 h 472"/>
                <a:gd name="T88" fmla="*/ 519 w 1066"/>
                <a:gd name="T89" fmla="*/ 468 h 472"/>
                <a:gd name="T90" fmla="*/ 524 w 1066"/>
                <a:gd name="T91" fmla="*/ 471 h 472"/>
                <a:gd name="T92" fmla="*/ 526 w 1066"/>
                <a:gd name="T93" fmla="*/ 471 h 472"/>
                <a:gd name="T94" fmla="*/ 533 w 1066"/>
                <a:gd name="T95" fmla="*/ 472 h 472"/>
                <a:gd name="T96" fmla="*/ 540 w 1066"/>
                <a:gd name="T97" fmla="*/ 471 h 472"/>
                <a:gd name="T98" fmla="*/ 542 w 1066"/>
                <a:gd name="T99" fmla="*/ 471 h 472"/>
                <a:gd name="T100" fmla="*/ 786 w 1066"/>
                <a:gd name="T101" fmla="*/ 333 h 472"/>
                <a:gd name="T102" fmla="*/ 1029 w 1066"/>
                <a:gd name="T103" fmla="*/ 440 h 472"/>
                <a:gd name="T104" fmla="*/ 1045 w 1066"/>
                <a:gd name="T105" fmla="*/ 442 h 472"/>
                <a:gd name="T106" fmla="*/ 1059 w 1066"/>
                <a:gd name="T107" fmla="*/ 434 h 472"/>
                <a:gd name="T108" fmla="*/ 1063 w 1066"/>
                <a:gd name="T109" fmla="*/ 428 h 472"/>
                <a:gd name="T110" fmla="*/ 1066 w 1066"/>
                <a:gd name="T111" fmla="*/ 413 h 472"/>
                <a:gd name="T112" fmla="*/ 1064 w 1066"/>
                <a:gd name="T113" fmla="*/ 40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6" h="472">
                  <a:moveTo>
                    <a:pt x="1064" y="405"/>
                  </a:moveTo>
                  <a:lnTo>
                    <a:pt x="921" y="91"/>
                  </a:lnTo>
                  <a:lnTo>
                    <a:pt x="921" y="91"/>
                  </a:lnTo>
                  <a:lnTo>
                    <a:pt x="919" y="88"/>
                  </a:lnTo>
                  <a:lnTo>
                    <a:pt x="916" y="84"/>
                  </a:lnTo>
                  <a:lnTo>
                    <a:pt x="912" y="81"/>
                  </a:lnTo>
                  <a:lnTo>
                    <a:pt x="909" y="79"/>
                  </a:lnTo>
                  <a:lnTo>
                    <a:pt x="732" y="0"/>
                  </a:lnTo>
                  <a:lnTo>
                    <a:pt x="732" y="0"/>
                  </a:lnTo>
                  <a:lnTo>
                    <a:pt x="710" y="48"/>
                  </a:lnTo>
                  <a:lnTo>
                    <a:pt x="877" y="123"/>
                  </a:lnTo>
                  <a:lnTo>
                    <a:pt x="988" y="364"/>
                  </a:lnTo>
                  <a:lnTo>
                    <a:pt x="805" y="284"/>
                  </a:lnTo>
                  <a:lnTo>
                    <a:pt x="744" y="123"/>
                  </a:lnTo>
                  <a:lnTo>
                    <a:pt x="744" y="123"/>
                  </a:lnTo>
                  <a:lnTo>
                    <a:pt x="741" y="118"/>
                  </a:lnTo>
                  <a:lnTo>
                    <a:pt x="737" y="114"/>
                  </a:lnTo>
                  <a:lnTo>
                    <a:pt x="733" y="110"/>
                  </a:lnTo>
                  <a:lnTo>
                    <a:pt x="730" y="108"/>
                  </a:lnTo>
                  <a:lnTo>
                    <a:pt x="725" y="106"/>
                  </a:lnTo>
                  <a:lnTo>
                    <a:pt x="720" y="105"/>
                  </a:lnTo>
                  <a:lnTo>
                    <a:pt x="715" y="106"/>
                  </a:lnTo>
                  <a:lnTo>
                    <a:pt x="710" y="108"/>
                  </a:lnTo>
                  <a:lnTo>
                    <a:pt x="710" y="108"/>
                  </a:lnTo>
                  <a:lnTo>
                    <a:pt x="705" y="110"/>
                  </a:lnTo>
                  <a:lnTo>
                    <a:pt x="701" y="113"/>
                  </a:lnTo>
                  <a:lnTo>
                    <a:pt x="697" y="116"/>
                  </a:lnTo>
                  <a:lnTo>
                    <a:pt x="695" y="121"/>
                  </a:lnTo>
                  <a:lnTo>
                    <a:pt x="693" y="126"/>
                  </a:lnTo>
                  <a:lnTo>
                    <a:pt x="692" y="131"/>
                  </a:lnTo>
                  <a:lnTo>
                    <a:pt x="693" y="136"/>
                  </a:lnTo>
                  <a:lnTo>
                    <a:pt x="695" y="141"/>
                  </a:lnTo>
                  <a:lnTo>
                    <a:pt x="752" y="292"/>
                  </a:lnTo>
                  <a:lnTo>
                    <a:pt x="560" y="400"/>
                  </a:lnTo>
                  <a:lnTo>
                    <a:pt x="560" y="285"/>
                  </a:lnTo>
                  <a:lnTo>
                    <a:pt x="547" y="294"/>
                  </a:lnTo>
                  <a:lnTo>
                    <a:pt x="547" y="294"/>
                  </a:lnTo>
                  <a:lnTo>
                    <a:pt x="541" y="297"/>
                  </a:lnTo>
                  <a:lnTo>
                    <a:pt x="533" y="298"/>
                  </a:lnTo>
                  <a:lnTo>
                    <a:pt x="533" y="298"/>
                  </a:lnTo>
                  <a:lnTo>
                    <a:pt x="524" y="297"/>
                  </a:lnTo>
                  <a:lnTo>
                    <a:pt x="518" y="294"/>
                  </a:lnTo>
                  <a:lnTo>
                    <a:pt x="507" y="285"/>
                  </a:lnTo>
                  <a:lnTo>
                    <a:pt x="507" y="400"/>
                  </a:lnTo>
                  <a:lnTo>
                    <a:pt x="314" y="292"/>
                  </a:lnTo>
                  <a:lnTo>
                    <a:pt x="372" y="141"/>
                  </a:lnTo>
                  <a:lnTo>
                    <a:pt x="372" y="141"/>
                  </a:lnTo>
                  <a:lnTo>
                    <a:pt x="373" y="136"/>
                  </a:lnTo>
                  <a:lnTo>
                    <a:pt x="373" y="131"/>
                  </a:lnTo>
                  <a:lnTo>
                    <a:pt x="373" y="126"/>
                  </a:lnTo>
                  <a:lnTo>
                    <a:pt x="371" y="121"/>
                  </a:lnTo>
                  <a:lnTo>
                    <a:pt x="368" y="116"/>
                  </a:lnTo>
                  <a:lnTo>
                    <a:pt x="366" y="113"/>
                  </a:lnTo>
                  <a:lnTo>
                    <a:pt x="361" y="110"/>
                  </a:lnTo>
                  <a:lnTo>
                    <a:pt x="357" y="108"/>
                  </a:lnTo>
                  <a:lnTo>
                    <a:pt x="357" y="108"/>
                  </a:lnTo>
                  <a:lnTo>
                    <a:pt x="351" y="106"/>
                  </a:lnTo>
                  <a:lnTo>
                    <a:pt x="346" y="105"/>
                  </a:lnTo>
                  <a:lnTo>
                    <a:pt x="341" y="106"/>
                  </a:lnTo>
                  <a:lnTo>
                    <a:pt x="337" y="108"/>
                  </a:lnTo>
                  <a:lnTo>
                    <a:pt x="332" y="110"/>
                  </a:lnTo>
                  <a:lnTo>
                    <a:pt x="328" y="114"/>
                  </a:lnTo>
                  <a:lnTo>
                    <a:pt x="324" y="118"/>
                  </a:lnTo>
                  <a:lnTo>
                    <a:pt x="322" y="123"/>
                  </a:lnTo>
                  <a:lnTo>
                    <a:pt x="260" y="284"/>
                  </a:lnTo>
                  <a:lnTo>
                    <a:pt x="79" y="364"/>
                  </a:lnTo>
                  <a:lnTo>
                    <a:pt x="188" y="123"/>
                  </a:lnTo>
                  <a:lnTo>
                    <a:pt x="357" y="48"/>
                  </a:lnTo>
                  <a:lnTo>
                    <a:pt x="357" y="48"/>
                  </a:lnTo>
                  <a:lnTo>
                    <a:pt x="333" y="0"/>
                  </a:lnTo>
                  <a:lnTo>
                    <a:pt x="158" y="79"/>
                  </a:lnTo>
                  <a:lnTo>
                    <a:pt x="158" y="79"/>
                  </a:lnTo>
                  <a:lnTo>
                    <a:pt x="154" y="81"/>
                  </a:lnTo>
                  <a:lnTo>
                    <a:pt x="150" y="84"/>
                  </a:lnTo>
                  <a:lnTo>
                    <a:pt x="147" y="88"/>
                  </a:lnTo>
                  <a:lnTo>
                    <a:pt x="144" y="91"/>
                  </a:lnTo>
                  <a:lnTo>
                    <a:pt x="3" y="405"/>
                  </a:lnTo>
                  <a:lnTo>
                    <a:pt x="3" y="405"/>
                  </a:lnTo>
                  <a:lnTo>
                    <a:pt x="0" y="413"/>
                  </a:lnTo>
                  <a:lnTo>
                    <a:pt x="0" y="420"/>
                  </a:lnTo>
                  <a:lnTo>
                    <a:pt x="3" y="428"/>
                  </a:lnTo>
                  <a:lnTo>
                    <a:pt x="8" y="434"/>
                  </a:lnTo>
                  <a:lnTo>
                    <a:pt x="8" y="434"/>
                  </a:lnTo>
                  <a:lnTo>
                    <a:pt x="14" y="439"/>
                  </a:lnTo>
                  <a:lnTo>
                    <a:pt x="21" y="442"/>
                  </a:lnTo>
                  <a:lnTo>
                    <a:pt x="29" y="443"/>
                  </a:lnTo>
                  <a:lnTo>
                    <a:pt x="36" y="440"/>
                  </a:lnTo>
                  <a:lnTo>
                    <a:pt x="279" y="333"/>
                  </a:lnTo>
                  <a:lnTo>
                    <a:pt x="519" y="468"/>
                  </a:lnTo>
                  <a:lnTo>
                    <a:pt x="519" y="468"/>
                  </a:lnTo>
                  <a:lnTo>
                    <a:pt x="524" y="471"/>
                  </a:lnTo>
                  <a:lnTo>
                    <a:pt x="524" y="471"/>
                  </a:lnTo>
                  <a:lnTo>
                    <a:pt x="526" y="471"/>
                  </a:lnTo>
                  <a:lnTo>
                    <a:pt x="526" y="471"/>
                  </a:lnTo>
                  <a:lnTo>
                    <a:pt x="533" y="472"/>
                  </a:lnTo>
                  <a:lnTo>
                    <a:pt x="533" y="472"/>
                  </a:lnTo>
                  <a:lnTo>
                    <a:pt x="540" y="471"/>
                  </a:lnTo>
                  <a:lnTo>
                    <a:pt x="540" y="471"/>
                  </a:lnTo>
                  <a:lnTo>
                    <a:pt x="542" y="471"/>
                  </a:lnTo>
                  <a:lnTo>
                    <a:pt x="542" y="471"/>
                  </a:lnTo>
                  <a:lnTo>
                    <a:pt x="546" y="468"/>
                  </a:lnTo>
                  <a:lnTo>
                    <a:pt x="786" y="333"/>
                  </a:lnTo>
                  <a:lnTo>
                    <a:pt x="1029" y="440"/>
                  </a:lnTo>
                  <a:lnTo>
                    <a:pt x="1029" y="440"/>
                  </a:lnTo>
                  <a:lnTo>
                    <a:pt x="1036" y="443"/>
                  </a:lnTo>
                  <a:lnTo>
                    <a:pt x="1045" y="442"/>
                  </a:lnTo>
                  <a:lnTo>
                    <a:pt x="1051" y="439"/>
                  </a:lnTo>
                  <a:lnTo>
                    <a:pt x="1059" y="434"/>
                  </a:lnTo>
                  <a:lnTo>
                    <a:pt x="1059" y="434"/>
                  </a:lnTo>
                  <a:lnTo>
                    <a:pt x="1063" y="428"/>
                  </a:lnTo>
                  <a:lnTo>
                    <a:pt x="1065" y="420"/>
                  </a:lnTo>
                  <a:lnTo>
                    <a:pt x="1066" y="413"/>
                  </a:lnTo>
                  <a:lnTo>
                    <a:pt x="1064" y="405"/>
                  </a:lnTo>
                  <a:lnTo>
                    <a:pt x="1064" y="4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1"/>
            <p:cNvSpPr>
              <a:spLocks noEditPoints="1"/>
            </p:cNvSpPr>
            <p:nvPr/>
          </p:nvSpPr>
          <p:spPr bwMode="auto">
            <a:xfrm>
              <a:off x="822199" y="1491009"/>
              <a:ext cx="180406" cy="279547"/>
            </a:xfrm>
            <a:custGeom>
              <a:avLst/>
              <a:gdLst>
                <a:gd name="T0" fmla="*/ 230 w 445"/>
                <a:gd name="T1" fmla="*/ 686 h 686"/>
                <a:gd name="T2" fmla="*/ 246 w 445"/>
                <a:gd name="T3" fmla="*/ 673 h 686"/>
                <a:gd name="T4" fmla="*/ 317 w 445"/>
                <a:gd name="T5" fmla="*/ 546 h 686"/>
                <a:gd name="T6" fmla="*/ 387 w 445"/>
                <a:gd name="T7" fmla="*/ 405 h 686"/>
                <a:gd name="T8" fmla="*/ 429 w 445"/>
                <a:gd name="T9" fmla="*/ 303 h 686"/>
                <a:gd name="T10" fmla="*/ 445 w 445"/>
                <a:gd name="T11" fmla="*/ 234 h 686"/>
                <a:gd name="T12" fmla="*/ 444 w 445"/>
                <a:gd name="T13" fmla="*/ 200 h 686"/>
                <a:gd name="T14" fmla="*/ 427 w 445"/>
                <a:gd name="T15" fmla="*/ 136 h 686"/>
                <a:gd name="T16" fmla="*/ 393 w 445"/>
                <a:gd name="T17" fmla="*/ 81 h 686"/>
                <a:gd name="T18" fmla="*/ 347 w 445"/>
                <a:gd name="T19" fmla="*/ 39 h 686"/>
                <a:gd name="T20" fmla="*/ 288 w 445"/>
                <a:gd name="T21" fmla="*/ 10 h 686"/>
                <a:gd name="T22" fmla="*/ 223 w 445"/>
                <a:gd name="T23" fmla="*/ 0 h 686"/>
                <a:gd name="T24" fmla="*/ 178 w 445"/>
                <a:gd name="T25" fmla="*/ 5 h 686"/>
                <a:gd name="T26" fmla="*/ 117 w 445"/>
                <a:gd name="T27" fmla="*/ 27 h 686"/>
                <a:gd name="T28" fmla="*/ 66 w 445"/>
                <a:gd name="T29" fmla="*/ 65 h 686"/>
                <a:gd name="T30" fmla="*/ 28 w 445"/>
                <a:gd name="T31" fmla="*/ 116 h 686"/>
                <a:gd name="T32" fmla="*/ 5 w 445"/>
                <a:gd name="T33" fmla="*/ 178 h 686"/>
                <a:gd name="T34" fmla="*/ 0 w 445"/>
                <a:gd name="T35" fmla="*/ 223 h 686"/>
                <a:gd name="T36" fmla="*/ 8 w 445"/>
                <a:gd name="T37" fmla="*/ 273 h 686"/>
                <a:gd name="T38" fmla="*/ 43 w 445"/>
                <a:gd name="T39" fmla="*/ 370 h 686"/>
                <a:gd name="T40" fmla="*/ 93 w 445"/>
                <a:gd name="T41" fmla="*/ 477 h 686"/>
                <a:gd name="T42" fmla="*/ 199 w 445"/>
                <a:gd name="T43" fmla="*/ 673 h 686"/>
                <a:gd name="T44" fmla="*/ 209 w 445"/>
                <a:gd name="T45" fmla="*/ 683 h 686"/>
                <a:gd name="T46" fmla="*/ 223 w 445"/>
                <a:gd name="T47" fmla="*/ 686 h 686"/>
                <a:gd name="T48" fmla="*/ 240 w 445"/>
                <a:gd name="T49" fmla="*/ 54 h 686"/>
                <a:gd name="T50" fmla="*/ 288 w 445"/>
                <a:gd name="T51" fmla="*/ 66 h 686"/>
                <a:gd name="T52" fmla="*/ 331 w 445"/>
                <a:gd name="T53" fmla="*/ 91 h 686"/>
                <a:gd name="T54" fmla="*/ 363 w 445"/>
                <a:gd name="T55" fmla="*/ 128 h 686"/>
                <a:gd name="T56" fmla="*/ 385 w 445"/>
                <a:gd name="T57" fmla="*/ 173 h 686"/>
                <a:gd name="T58" fmla="*/ 392 w 445"/>
                <a:gd name="T59" fmla="*/ 223 h 686"/>
                <a:gd name="T60" fmla="*/ 387 w 445"/>
                <a:gd name="T61" fmla="*/ 255 h 686"/>
                <a:gd name="T62" fmla="*/ 366 w 445"/>
                <a:gd name="T63" fmla="*/ 322 h 686"/>
                <a:gd name="T64" fmla="*/ 303 w 445"/>
                <a:gd name="T65" fmla="*/ 457 h 686"/>
                <a:gd name="T66" fmla="*/ 223 w 445"/>
                <a:gd name="T67" fmla="*/ 608 h 686"/>
                <a:gd name="T68" fmla="*/ 169 w 445"/>
                <a:gd name="T69" fmla="*/ 512 h 686"/>
                <a:gd name="T70" fmla="*/ 91 w 445"/>
                <a:gd name="T71" fmla="*/ 348 h 686"/>
                <a:gd name="T72" fmla="*/ 63 w 445"/>
                <a:gd name="T73" fmla="*/ 275 h 686"/>
                <a:gd name="T74" fmla="*/ 53 w 445"/>
                <a:gd name="T75" fmla="*/ 223 h 686"/>
                <a:gd name="T76" fmla="*/ 57 w 445"/>
                <a:gd name="T77" fmla="*/ 189 h 686"/>
                <a:gd name="T78" fmla="*/ 74 w 445"/>
                <a:gd name="T79" fmla="*/ 141 h 686"/>
                <a:gd name="T80" fmla="*/ 103 w 445"/>
                <a:gd name="T81" fmla="*/ 103 h 686"/>
                <a:gd name="T82" fmla="*/ 142 w 445"/>
                <a:gd name="T83" fmla="*/ 74 h 686"/>
                <a:gd name="T84" fmla="*/ 188 w 445"/>
                <a:gd name="T85" fmla="*/ 56 h 686"/>
                <a:gd name="T86" fmla="*/ 223 w 445"/>
                <a:gd name="T87" fmla="*/ 5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5" h="686">
                  <a:moveTo>
                    <a:pt x="223" y="686"/>
                  </a:moveTo>
                  <a:lnTo>
                    <a:pt x="223" y="686"/>
                  </a:lnTo>
                  <a:lnTo>
                    <a:pt x="230" y="686"/>
                  </a:lnTo>
                  <a:lnTo>
                    <a:pt x="236" y="683"/>
                  </a:lnTo>
                  <a:lnTo>
                    <a:pt x="241" y="679"/>
                  </a:lnTo>
                  <a:lnTo>
                    <a:pt x="246" y="673"/>
                  </a:lnTo>
                  <a:lnTo>
                    <a:pt x="246" y="673"/>
                  </a:lnTo>
                  <a:lnTo>
                    <a:pt x="285" y="604"/>
                  </a:lnTo>
                  <a:lnTo>
                    <a:pt x="317" y="546"/>
                  </a:lnTo>
                  <a:lnTo>
                    <a:pt x="352" y="477"/>
                  </a:lnTo>
                  <a:lnTo>
                    <a:pt x="370" y="442"/>
                  </a:lnTo>
                  <a:lnTo>
                    <a:pt x="387" y="405"/>
                  </a:lnTo>
                  <a:lnTo>
                    <a:pt x="402" y="370"/>
                  </a:lnTo>
                  <a:lnTo>
                    <a:pt x="416" y="335"/>
                  </a:lnTo>
                  <a:lnTo>
                    <a:pt x="429" y="303"/>
                  </a:lnTo>
                  <a:lnTo>
                    <a:pt x="437" y="273"/>
                  </a:lnTo>
                  <a:lnTo>
                    <a:pt x="442" y="245"/>
                  </a:lnTo>
                  <a:lnTo>
                    <a:pt x="445" y="234"/>
                  </a:lnTo>
                  <a:lnTo>
                    <a:pt x="445" y="223"/>
                  </a:lnTo>
                  <a:lnTo>
                    <a:pt x="445" y="223"/>
                  </a:lnTo>
                  <a:lnTo>
                    <a:pt x="444" y="200"/>
                  </a:lnTo>
                  <a:lnTo>
                    <a:pt x="440" y="178"/>
                  </a:lnTo>
                  <a:lnTo>
                    <a:pt x="435" y="156"/>
                  </a:lnTo>
                  <a:lnTo>
                    <a:pt x="427" y="136"/>
                  </a:lnTo>
                  <a:lnTo>
                    <a:pt x="418" y="116"/>
                  </a:lnTo>
                  <a:lnTo>
                    <a:pt x="407" y="99"/>
                  </a:lnTo>
                  <a:lnTo>
                    <a:pt x="393" y="81"/>
                  </a:lnTo>
                  <a:lnTo>
                    <a:pt x="380" y="65"/>
                  </a:lnTo>
                  <a:lnTo>
                    <a:pt x="363" y="51"/>
                  </a:lnTo>
                  <a:lnTo>
                    <a:pt x="347" y="39"/>
                  </a:lnTo>
                  <a:lnTo>
                    <a:pt x="328" y="27"/>
                  </a:lnTo>
                  <a:lnTo>
                    <a:pt x="310" y="17"/>
                  </a:lnTo>
                  <a:lnTo>
                    <a:pt x="288" y="10"/>
                  </a:lnTo>
                  <a:lnTo>
                    <a:pt x="267" y="5"/>
                  </a:lnTo>
                  <a:lnTo>
                    <a:pt x="246" y="1"/>
                  </a:lnTo>
                  <a:lnTo>
                    <a:pt x="223" y="0"/>
                  </a:lnTo>
                  <a:lnTo>
                    <a:pt x="223" y="0"/>
                  </a:lnTo>
                  <a:lnTo>
                    <a:pt x="199" y="1"/>
                  </a:lnTo>
                  <a:lnTo>
                    <a:pt x="178" y="5"/>
                  </a:lnTo>
                  <a:lnTo>
                    <a:pt x="157" y="10"/>
                  </a:lnTo>
                  <a:lnTo>
                    <a:pt x="137" y="17"/>
                  </a:lnTo>
                  <a:lnTo>
                    <a:pt x="117" y="27"/>
                  </a:lnTo>
                  <a:lnTo>
                    <a:pt x="98" y="39"/>
                  </a:lnTo>
                  <a:lnTo>
                    <a:pt x="82" y="51"/>
                  </a:lnTo>
                  <a:lnTo>
                    <a:pt x="66" y="65"/>
                  </a:lnTo>
                  <a:lnTo>
                    <a:pt x="52" y="81"/>
                  </a:lnTo>
                  <a:lnTo>
                    <a:pt x="39" y="99"/>
                  </a:lnTo>
                  <a:lnTo>
                    <a:pt x="28" y="116"/>
                  </a:lnTo>
                  <a:lnTo>
                    <a:pt x="18" y="136"/>
                  </a:lnTo>
                  <a:lnTo>
                    <a:pt x="10" y="156"/>
                  </a:lnTo>
                  <a:lnTo>
                    <a:pt x="5" y="178"/>
                  </a:lnTo>
                  <a:lnTo>
                    <a:pt x="2" y="200"/>
                  </a:lnTo>
                  <a:lnTo>
                    <a:pt x="0" y="223"/>
                  </a:lnTo>
                  <a:lnTo>
                    <a:pt x="0" y="223"/>
                  </a:lnTo>
                  <a:lnTo>
                    <a:pt x="2" y="234"/>
                  </a:lnTo>
                  <a:lnTo>
                    <a:pt x="3" y="245"/>
                  </a:lnTo>
                  <a:lnTo>
                    <a:pt x="8" y="273"/>
                  </a:lnTo>
                  <a:lnTo>
                    <a:pt x="17" y="303"/>
                  </a:lnTo>
                  <a:lnTo>
                    <a:pt x="29" y="335"/>
                  </a:lnTo>
                  <a:lnTo>
                    <a:pt x="43" y="370"/>
                  </a:lnTo>
                  <a:lnTo>
                    <a:pt x="58" y="405"/>
                  </a:lnTo>
                  <a:lnTo>
                    <a:pt x="76" y="442"/>
                  </a:lnTo>
                  <a:lnTo>
                    <a:pt x="93" y="477"/>
                  </a:lnTo>
                  <a:lnTo>
                    <a:pt x="128" y="546"/>
                  </a:lnTo>
                  <a:lnTo>
                    <a:pt x="161" y="604"/>
                  </a:lnTo>
                  <a:lnTo>
                    <a:pt x="199" y="673"/>
                  </a:lnTo>
                  <a:lnTo>
                    <a:pt x="199" y="673"/>
                  </a:lnTo>
                  <a:lnTo>
                    <a:pt x="204" y="679"/>
                  </a:lnTo>
                  <a:lnTo>
                    <a:pt x="209" y="683"/>
                  </a:lnTo>
                  <a:lnTo>
                    <a:pt x="216" y="686"/>
                  </a:lnTo>
                  <a:lnTo>
                    <a:pt x="223" y="686"/>
                  </a:lnTo>
                  <a:lnTo>
                    <a:pt x="223" y="686"/>
                  </a:lnTo>
                  <a:close/>
                  <a:moveTo>
                    <a:pt x="223" y="53"/>
                  </a:moveTo>
                  <a:lnTo>
                    <a:pt x="223" y="53"/>
                  </a:lnTo>
                  <a:lnTo>
                    <a:pt x="240" y="54"/>
                  </a:lnTo>
                  <a:lnTo>
                    <a:pt x="257" y="56"/>
                  </a:lnTo>
                  <a:lnTo>
                    <a:pt x="273" y="61"/>
                  </a:lnTo>
                  <a:lnTo>
                    <a:pt x="288" y="66"/>
                  </a:lnTo>
                  <a:lnTo>
                    <a:pt x="303" y="74"/>
                  </a:lnTo>
                  <a:lnTo>
                    <a:pt x="317" y="83"/>
                  </a:lnTo>
                  <a:lnTo>
                    <a:pt x="331" y="91"/>
                  </a:lnTo>
                  <a:lnTo>
                    <a:pt x="342" y="103"/>
                  </a:lnTo>
                  <a:lnTo>
                    <a:pt x="353" y="115"/>
                  </a:lnTo>
                  <a:lnTo>
                    <a:pt x="363" y="128"/>
                  </a:lnTo>
                  <a:lnTo>
                    <a:pt x="372" y="141"/>
                  </a:lnTo>
                  <a:lnTo>
                    <a:pt x="378" y="156"/>
                  </a:lnTo>
                  <a:lnTo>
                    <a:pt x="385" y="173"/>
                  </a:lnTo>
                  <a:lnTo>
                    <a:pt x="388" y="189"/>
                  </a:lnTo>
                  <a:lnTo>
                    <a:pt x="391" y="205"/>
                  </a:lnTo>
                  <a:lnTo>
                    <a:pt x="392" y="223"/>
                  </a:lnTo>
                  <a:lnTo>
                    <a:pt x="392" y="223"/>
                  </a:lnTo>
                  <a:lnTo>
                    <a:pt x="391" y="238"/>
                  </a:lnTo>
                  <a:lnTo>
                    <a:pt x="387" y="255"/>
                  </a:lnTo>
                  <a:lnTo>
                    <a:pt x="382" y="275"/>
                  </a:lnTo>
                  <a:lnTo>
                    <a:pt x="375" y="298"/>
                  </a:lnTo>
                  <a:lnTo>
                    <a:pt x="366" y="322"/>
                  </a:lnTo>
                  <a:lnTo>
                    <a:pt x="355" y="348"/>
                  </a:lnTo>
                  <a:lnTo>
                    <a:pt x="331" y="402"/>
                  </a:lnTo>
                  <a:lnTo>
                    <a:pt x="303" y="457"/>
                  </a:lnTo>
                  <a:lnTo>
                    <a:pt x="276" y="512"/>
                  </a:lnTo>
                  <a:lnTo>
                    <a:pt x="248" y="563"/>
                  </a:lnTo>
                  <a:lnTo>
                    <a:pt x="223" y="608"/>
                  </a:lnTo>
                  <a:lnTo>
                    <a:pt x="223" y="608"/>
                  </a:lnTo>
                  <a:lnTo>
                    <a:pt x="197" y="563"/>
                  </a:lnTo>
                  <a:lnTo>
                    <a:pt x="169" y="512"/>
                  </a:lnTo>
                  <a:lnTo>
                    <a:pt x="142" y="457"/>
                  </a:lnTo>
                  <a:lnTo>
                    <a:pt x="114" y="402"/>
                  </a:lnTo>
                  <a:lnTo>
                    <a:pt x="91" y="348"/>
                  </a:lnTo>
                  <a:lnTo>
                    <a:pt x="81" y="322"/>
                  </a:lnTo>
                  <a:lnTo>
                    <a:pt x="71" y="298"/>
                  </a:lnTo>
                  <a:lnTo>
                    <a:pt x="63" y="275"/>
                  </a:lnTo>
                  <a:lnTo>
                    <a:pt x="58" y="255"/>
                  </a:lnTo>
                  <a:lnTo>
                    <a:pt x="54" y="238"/>
                  </a:lnTo>
                  <a:lnTo>
                    <a:pt x="53" y="223"/>
                  </a:lnTo>
                  <a:lnTo>
                    <a:pt x="53" y="223"/>
                  </a:lnTo>
                  <a:lnTo>
                    <a:pt x="54" y="205"/>
                  </a:lnTo>
                  <a:lnTo>
                    <a:pt x="57" y="189"/>
                  </a:lnTo>
                  <a:lnTo>
                    <a:pt x="61" y="173"/>
                  </a:lnTo>
                  <a:lnTo>
                    <a:pt x="67" y="156"/>
                  </a:lnTo>
                  <a:lnTo>
                    <a:pt x="74" y="141"/>
                  </a:lnTo>
                  <a:lnTo>
                    <a:pt x="82" y="128"/>
                  </a:lnTo>
                  <a:lnTo>
                    <a:pt x="92" y="115"/>
                  </a:lnTo>
                  <a:lnTo>
                    <a:pt x="103" y="103"/>
                  </a:lnTo>
                  <a:lnTo>
                    <a:pt x="114" y="91"/>
                  </a:lnTo>
                  <a:lnTo>
                    <a:pt x="128" y="83"/>
                  </a:lnTo>
                  <a:lnTo>
                    <a:pt x="142" y="74"/>
                  </a:lnTo>
                  <a:lnTo>
                    <a:pt x="157" y="66"/>
                  </a:lnTo>
                  <a:lnTo>
                    <a:pt x="172" y="61"/>
                  </a:lnTo>
                  <a:lnTo>
                    <a:pt x="188" y="56"/>
                  </a:lnTo>
                  <a:lnTo>
                    <a:pt x="206" y="54"/>
                  </a:lnTo>
                  <a:lnTo>
                    <a:pt x="223" y="53"/>
                  </a:lnTo>
                  <a:lnTo>
                    <a:pt x="223" y="5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2"/>
            <p:cNvSpPr>
              <a:spLocks noEditPoints="1"/>
            </p:cNvSpPr>
            <p:nvPr/>
          </p:nvSpPr>
          <p:spPr bwMode="auto">
            <a:xfrm>
              <a:off x="861206" y="1530016"/>
              <a:ext cx="102393" cy="104017"/>
            </a:xfrm>
            <a:custGeom>
              <a:avLst/>
              <a:gdLst>
                <a:gd name="T0" fmla="*/ 254 w 254"/>
                <a:gd name="T1" fmla="*/ 128 h 255"/>
                <a:gd name="T2" fmla="*/ 251 w 254"/>
                <a:gd name="T3" fmla="*/ 101 h 255"/>
                <a:gd name="T4" fmla="*/ 244 w 254"/>
                <a:gd name="T5" fmla="*/ 78 h 255"/>
                <a:gd name="T6" fmla="*/ 232 w 254"/>
                <a:gd name="T7" fmla="*/ 56 h 255"/>
                <a:gd name="T8" fmla="*/ 217 w 254"/>
                <a:gd name="T9" fmla="*/ 38 h 255"/>
                <a:gd name="T10" fmla="*/ 197 w 254"/>
                <a:gd name="T11" fmla="*/ 21 h 255"/>
                <a:gd name="T12" fmla="*/ 176 w 254"/>
                <a:gd name="T13" fmla="*/ 10 h 255"/>
                <a:gd name="T14" fmla="*/ 152 w 254"/>
                <a:gd name="T15" fmla="*/ 3 h 255"/>
                <a:gd name="T16" fmla="*/ 127 w 254"/>
                <a:gd name="T17" fmla="*/ 0 h 255"/>
                <a:gd name="T18" fmla="*/ 113 w 254"/>
                <a:gd name="T19" fmla="*/ 0 h 255"/>
                <a:gd name="T20" fmla="*/ 88 w 254"/>
                <a:gd name="T21" fmla="*/ 5 h 255"/>
                <a:gd name="T22" fmla="*/ 66 w 254"/>
                <a:gd name="T23" fmla="*/ 15 h 255"/>
                <a:gd name="T24" fmla="*/ 46 w 254"/>
                <a:gd name="T25" fmla="*/ 29 h 255"/>
                <a:gd name="T26" fmla="*/ 28 w 254"/>
                <a:gd name="T27" fmla="*/ 46 h 255"/>
                <a:gd name="T28" fmla="*/ 15 w 254"/>
                <a:gd name="T29" fmla="*/ 66 h 255"/>
                <a:gd name="T30" fmla="*/ 5 w 254"/>
                <a:gd name="T31" fmla="*/ 90 h 255"/>
                <a:gd name="T32" fmla="*/ 0 w 254"/>
                <a:gd name="T33" fmla="*/ 114 h 255"/>
                <a:gd name="T34" fmla="*/ 0 w 254"/>
                <a:gd name="T35" fmla="*/ 128 h 255"/>
                <a:gd name="T36" fmla="*/ 2 w 254"/>
                <a:gd name="T37" fmla="*/ 153 h 255"/>
                <a:gd name="T38" fmla="*/ 10 w 254"/>
                <a:gd name="T39" fmla="*/ 177 h 255"/>
                <a:gd name="T40" fmla="*/ 21 w 254"/>
                <a:gd name="T41" fmla="*/ 199 h 255"/>
                <a:gd name="T42" fmla="*/ 37 w 254"/>
                <a:gd name="T43" fmla="*/ 218 h 255"/>
                <a:gd name="T44" fmla="*/ 56 w 254"/>
                <a:gd name="T45" fmla="*/ 233 h 255"/>
                <a:gd name="T46" fmla="*/ 77 w 254"/>
                <a:gd name="T47" fmla="*/ 245 h 255"/>
                <a:gd name="T48" fmla="*/ 101 w 254"/>
                <a:gd name="T49" fmla="*/ 253 h 255"/>
                <a:gd name="T50" fmla="*/ 127 w 254"/>
                <a:gd name="T51" fmla="*/ 255 h 255"/>
                <a:gd name="T52" fmla="*/ 140 w 254"/>
                <a:gd name="T53" fmla="*/ 254 h 255"/>
                <a:gd name="T54" fmla="*/ 165 w 254"/>
                <a:gd name="T55" fmla="*/ 249 h 255"/>
                <a:gd name="T56" fmla="*/ 187 w 254"/>
                <a:gd name="T57" fmla="*/ 239 h 255"/>
                <a:gd name="T58" fmla="*/ 207 w 254"/>
                <a:gd name="T59" fmla="*/ 225 h 255"/>
                <a:gd name="T60" fmla="*/ 225 w 254"/>
                <a:gd name="T61" fmla="*/ 209 h 255"/>
                <a:gd name="T62" fmla="*/ 239 w 254"/>
                <a:gd name="T63" fmla="*/ 188 h 255"/>
                <a:gd name="T64" fmla="*/ 249 w 254"/>
                <a:gd name="T65" fmla="*/ 165 h 255"/>
                <a:gd name="T66" fmla="*/ 254 w 254"/>
                <a:gd name="T67" fmla="*/ 140 h 255"/>
                <a:gd name="T68" fmla="*/ 254 w 254"/>
                <a:gd name="T69" fmla="*/ 128 h 255"/>
                <a:gd name="T70" fmla="*/ 52 w 254"/>
                <a:gd name="T71" fmla="*/ 128 h 255"/>
                <a:gd name="T72" fmla="*/ 53 w 254"/>
                <a:gd name="T73" fmla="*/ 113 h 255"/>
                <a:gd name="T74" fmla="*/ 65 w 254"/>
                <a:gd name="T75" fmla="*/ 85 h 255"/>
                <a:gd name="T76" fmla="*/ 85 w 254"/>
                <a:gd name="T77" fmla="*/ 65 h 255"/>
                <a:gd name="T78" fmla="*/ 111 w 254"/>
                <a:gd name="T79" fmla="*/ 54 h 255"/>
                <a:gd name="T80" fmla="*/ 127 w 254"/>
                <a:gd name="T81" fmla="*/ 53 h 255"/>
                <a:gd name="T82" fmla="*/ 135 w 254"/>
                <a:gd name="T83" fmla="*/ 53 h 255"/>
                <a:gd name="T84" fmla="*/ 156 w 254"/>
                <a:gd name="T85" fmla="*/ 59 h 255"/>
                <a:gd name="T86" fmla="*/ 180 w 254"/>
                <a:gd name="T87" fmla="*/ 74 h 255"/>
                <a:gd name="T88" fmla="*/ 196 w 254"/>
                <a:gd name="T89" fmla="*/ 99 h 255"/>
                <a:gd name="T90" fmla="*/ 201 w 254"/>
                <a:gd name="T91" fmla="*/ 120 h 255"/>
                <a:gd name="T92" fmla="*/ 201 w 254"/>
                <a:gd name="T93" fmla="*/ 128 h 255"/>
                <a:gd name="T94" fmla="*/ 200 w 254"/>
                <a:gd name="T95" fmla="*/ 143 h 255"/>
                <a:gd name="T96" fmla="*/ 189 w 254"/>
                <a:gd name="T97" fmla="*/ 169 h 255"/>
                <a:gd name="T98" fmla="*/ 169 w 254"/>
                <a:gd name="T99" fmla="*/ 189 h 255"/>
                <a:gd name="T100" fmla="*/ 142 w 254"/>
                <a:gd name="T101" fmla="*/ 200 h 255"/>
                <a:gd name="T102" fmla="*/ 127 w 254"/>
                <a:gd name="T103" fmla="*/ 203 h 255"/>
                <a:gd name="T104" fmla="*/ 118 w 254"/>
                <a:gd name="T105" fmla="*/ 202 h 255"/>
                <a:gd name="T106" fmla="*/ 97 w 254"/>
                <a:gd name="T107" fmla="*/ 197 h 255"/>
                <a:gd name="T108" fmla="*/ 73 w 254"/>
                <a:gd name="T109" fmla="*/ 180 h 255"/>
                <a:gd name="T110" fmla="*/ 57 w 254"/>
                <a:gd name="T111" fmla="*/ 156 h 255"/>
                <a:gd name="T112" fmla="*/ 52 w 254"/>
                <a:gd name="T113" fmla="*/ 135 h 255"/>
                <a:gd name="T114" fmla="*/ 52 w 254"/>
                <a:gd name="T115"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55">
                  <a:moveTo>
                    <a:pt x="254" y="128"/>
                  </a:moveTo>
                  <a:lnTo>
                    <a:pt x="254" y="128"/>
                  </a:lnTo>
                  <a:lnTo>
                    <a:pt x="254" y="114"/>
                  </a:lnTo>
                  <a:lnTo>
                    <a:pt x="251" y="101"/>
                  </a:lnTo>
                  <a:lnTo>
                    <a:pt x="249" y="90"/>
                  </a:lnTo>
                  <a:lnTo>
                    <a:pt x="244" y="78"/>
                  </a:lnTo>
                  <a:lnTo>
                    <a:pt x="239" y="66"/>
                  </a:lnTo>
                  <a:lnTo>
                    <a:pt x="232" y="56"/>
                  </a:lnTo>
                  <a:lnTo>
                    <a:pt x="225" y="46"/>
                  </a:lnTo>
                  <a:lnTo>
                    <a:pt x="217" y="38"/>
                  </a:lnTo>
                  <a:lnTo>
                    <a:pt x="207" y="29"/>
                  </a:lnTo>
                  <a:lnTo>
                    <a:pt x="197" y="21"/>
                  </a:lnTo>
                  <a:lnTo>
                    <a:pt x="187" y="15"/>
                  </a:lnTo>
                  <a:lnTo>
                    <a:pt x="176" y="10"/>
                  </a:lnTo>
                  <a:lnTo>
                    <a:pt x="165" y="5"/>
                  </a:lnTo>
                  <a:lnTo>
                    <a:pt x="152" y="3"/>
                  </a:lnTo>
                  <a:lnTo>
                    <a:pt x="140" y="0"/>
                  </a:lnTo>
                  <a:lnTo>
                    <a:pt x="127" y="0"/>
                  </a:lnTo>
                  <a:lnTo>
                    <a:pt x="127" y="0"/>
                  </a:lnTo>
                  <a:lnTo>
                    <a:pt x="113" y="0"/>
                  </a:lnTo>
                  <a:lnTo>
                    <a:pt x="101" y="3"/>
                  </a:lnTo>
                  <a:lnTo>
                    <a:pt x="88" y="5"/>
                  </a:lnTo>
                  <a:lnTo>
                    <a:pt x="77" y="10"/>
                  </a:lnTo>
                  <a:lnTo>
                    <a:pt x="66" y="15"/>
                  </a:lnTo>
                  <a:lnTo>
                    <a:pt x="56" y="21"/>
                  </a:lnTo>
                  <a:lnTo>
                    <a:pt x="46" y="29"/>
                  </a:lnTo>
                  <a:lnTo>
                    <a:pt x="37" y="38"/>
                  </a:lnTo>
                  <a:lnTo>
                    <a:pt x="28" y="46"/>
                  </a:lnTo>
                  <a:lnTo>
                    <a:pt x="21" y="56"/>
                  </a:lnTo>
                  <a:lnTo>
                    <a:pt x="15" y="66"/>
                  </a:lnTo>
                  <a:lnTo>
                    <a:pt x="10" y="78"/>
                  </a:lnTo>
                  <a:lnTo>
                    <a:pt x="5" y="90"/>
                  </a:lnTo>
                  <a:lnTo>
                    <a:pt x="2" y="101"/>
                  </a:lnTo>
                  <a:lnTo>
                    <a:pt x="0" y="114"/>
                  </a:lnTo>
                  <a:lnTo>
                    <a:pt x="0" y="128"/>
                  </a:lnTo>
                  <a:lnTo>
                    <a:pt x="0" y="128"/>
                  </a:lnTo>
                  <a:lnTo>
                    <a:pt x="0" y="140"/>
                  </a:lnTo>
                  <a:lnTo>
                    <a:pt x="2" y="153"/>
                  </a:lnTo>
                  <a:lnTo>
                    <a:pt x="5" y="165"/>
                  </a:lnTo>
                  <a:lnTo>
                    <a:pt x="10" y="177"/>
                  </a:lnTo>
                  <a:lnTo>
                    <a:pt x="15" y="188"/>
                  </a:lnTo>
                  <a:lnTo>
                    <a:pt x="21" y="199"/>
                  </a:lnTo>
                  <a:lnTo>
                    <a:pt x="28" y="209"/>
                  </a:lnTo>
                  <a:lnTo>
                    <a:pt x="37" y="218"/>
                  </a:lnTo>
                  <a:lnTo>
                    <a:pt x="46" y="225"/>
                  </a:lnTo>
                  <a:lnTo>
                    <a:pt x="56" y="233"/>
                  </a:lnTo>
                  <a:lnTo>
                    <a:pt x="66" y="239"/>
                  </a:lnTo>
                  <a:lnTo>
                    <a:pt x="77" y="245"/>
                  </a:lnTo>
                  <a:lnTo>
                    <a:pt x="88" y="249"/>
                  </a:lnTo>
                  <a:lnTo>
                    <a:pt x="101" y="253"/>
                  </a:lnTo>
                  <a:lnTo>
                    <a:pt x="113" y="254"/>
                  </a:lnTo>
                  <a:lnTo>
                    <a:pt x="127" y="255"/>
                  </a:lnTo>
                  <a:lnTo>
                    <a:pt x="127" y="255"/>
                  </a:lnTo>
                  <a:lnTo>
                    <a:pt x="140" y="254"/>
                  </a:lnTo>
                  <a:lnTo>
                    <a:pt x="152" y="253"/>
                  </a:lnTo>
                  <a:lnTo>
                    <a:pt x="165" y="249"/>
                  </a:lnTo>
                  <a:lnTo>
                    <a:pt x="176" y="245"/>
                  </a:lnTo>
                  <a:lnTo>
                    <a:pt x="187" y="239"/>
                  </a:lnTo>
                  <a:lnTo>
                    <a:pt x="197" y="233"/>
                  </a:lnTo>
                  <a:lnTo>
                    <a:pt x="207" y="225"/>
                  </a:lnTo>
                  <a:lnTo>
                    <a:pt x="217" y="218"/>
                  </a:lnTo>
                  <a:lnTo>
                    <a:pt x="225" y="209"/>
                  </a:lnTo>
                  <a:lnTo>
                    <a:pt x="232" y="199"/>
                  </a:lnTo>
                  <a:lnTo>
                    <a:pt x="239" y="188"/>
                  </a:lnTo>
                  <a:lnTo>
                    <a:pt x="244" y="177"/>
                  </a:lnTo>
                  <a:lnTo>
                    <a:pt x="249" y="165"/>
                  </a:lnTo>
                  <a:lnTo>
                    <a:pt x="251" y="153"/>
                  </a:lnTo>
                  <a:lnTo>
                    <a:pt x="254" y="140"/>
                  </a:lnTo>
                  <a:lnTo>
                    <a:pt x="254" y="128"/>
                  </a:lnTo>
                  <a:lnTo>
                    <a:pt x="254" y="128"/>
                  </a:lnTo>
                  <a:close/>
                  <a:moveTo>
                    <a:pt x="52" y="128"/>
                  </a:moveTo>
                  <a:lnTo>
                    <a:pt x="52" y="128"/>
                  </a:lnTo>
                  <a:lnTo>
                    <a:pt x="52" y="120"/>
                  </a:lnTo>
                  <a:lnTo>
                    <a:pt x="53" y="113"/>
                  </a:lnTo>
                  <a:lnTo>
                    <a:pt x="57" y="99"/>
                  </a:lnTo>
                  <a:lnTo>
                    <a:pt x="65" y="85"/>
                  </a:lnTo>
                  <a:lnTo>
                    <a:pt x="73" y="74"/>
                  </a:lnTo>
                  <a:lnTo>
                    <a:pt x="85" y="65"/>
                  </a:lnTo>
                  <a:lnTo>
                    <a:pt x="97" y="59"/>
                  </a:lnTo>
                  <a:lnTo>
                    <a:pt x="111" y="54"/>
                  </a:lnTo>
                  <a:lnTo>
                    <a:pt x="118" y="53"/>
                  </a:lnTo>
                  <a:lnTo>
                    <a:pt x="127" y="53"/>
                  </a:lnTo>
                  <a:lnTo>
                    <a:pt x="127" y="53"/>
                  </a:lnTo>
                  <a:lnTo>
                    <a:pt x="135" y="53"/>
                  </a:lnTo>
                  <a:lnTo>
                    <a:pt x="142" y="54"/>
                  </a:lnTo>
                  <a:lnTo>
                    <a:pt x="156" y="59"/>
                  </a:lnTo>
                  <a:lnTo>
                    <a:pt x="169" y="65"/>
                  </a:lnTo>
                  <a:lnTo>
                    <a:pt x="180" y="74"/>
                  </a:lnTo>
                  <a:lnTo>
                    <a:pt x="189" y="85"/>
                  </a:lnTo>
                  <a:lnTo>
                    <a:pt x="196" y="99"/>
                  </a:lnTo>
                  <a:lnTo>
                    <a:pt x="200" y="113"/>
                  </a:lnTo>
                  <a:lnTo>
                    <a:pt x="201" y="120"/>
                  </a:lnTo>
                  <a:lnTo>
                    <a:pt x="201" y="128"/>
                  </a:lnTo>
                  <a:lnTo>
                    <a:pt x="201" y="128"/>
                  </a:lnTo>
                  <a:lnTo>
                    <a:pt x="201" y="135"/>
                  </a:lnTo>
                  <a:lnTo>
                    <a:pt x="200" y="143"/>
                  </a:lnTo>
                  <a:lnTo>
                    <a:pt x="196" y="156"/>
                  </a:lnTo>
                  <a:lnTo>
                    <a:pt x="189" y="169"/>
                  </a:lnTo>
                  <a:lnTo>
                    <a:pt x="180" y="180"/>
                  </a:lnTo>
                  <a:lnTo>
                    <a:pt x="169" y="189"/>
                  </a:lnTo>
                  <a:lnTo>
                    <a:pt x="156" y="197"/>
                  </a:lnTo>
                  <a:lnTo>
                    <a:pt x="142" y="200"/>
                  </a:lnTo>
                  <a:lnTo>
                    <a:pt x="135" y="202"/>
                  </a:lnTo>
                  <a:lnTo>
                    <a:pt x="127" y="203"/>
                  </a:lnTo>
                  <a:lnTo>
                    <a:pt x="127" y="203"/>
                  </a:lnTo>
                  <a:lnTo>
                    <a:pt x="118" y="202"/>
                  </a:lnTo>
                  <a:lnTo>
                    <a:pt x="111" y="200"/>
                  </a:lnTo>
                  <a:lnTo>
                    <a:pt x="97" y="197"/>
                  </a:lnTo>
                  <a:lnTo>
                    <a:pt x="85" y="189"/>
                  </a:lnTo>
                  <a:lnTo>
                    <a:pt x="73" y="180"/>
                  </a:lnTo>
                  <a:lnTo>
                    <a:pt x="65" y="169"/>
                  </a:lnTo>
                  <a:lnTo>
                    <a:pt x="57" y="156"/>
                  </a:lnTo>
                  <a:lnTo>
                    <a:pt x="53" y="143"/>
                  </a:lnTo>
                  <a:lnTo>
                    <a:pt x="52" y="135"/>
                  </a:lnTo>
                  <a:lnTo>
                    <a:pt x="52" y="128"/>
                  </a:lnTo>
                  <a:lnTo>
                    <a:pt x="5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3844521" y="1645611"/>
            <a:ext cx="146308" cy="372769"/>
            <a:chOff x="4358371" y="1476136"/>
            <a:chExt cx="163867" cy="417508"/>
          </a:xfrm>
          <a:solidFill>
            <a:srgbClr val="C01D28"/>
          </a:solidFill>
        </p:grpSpPr>
        <p:sp>
          <p:nvSpPr>
            <p:cNvPr id="30" name="Freeform 62"/>
            <p:cNvSpPr>
              <a:spLocks noChangeArrowheads="1"/>
            </p:cNvSpPr>
            <p:nvPr/>
          </p:nvSpPr>
          <p:spPr bwMode="auto">
            <a:xfrm>
              <a:off x="4358371" y="1610080"/>
              <a:ext cx="163867" cy="283564"/>
            </a:xfrm>
            <a:custGeom>
              <a:avLst/>
              <a:gdLst>
                <a:gd name="T0" fmla="*/ 381 w 508"/>
                <a:gd name="T1" fmla="*/ 0 h 879"/>
                <a:gd name="T2" fmla="*/ 126 w 508"/>
                <a:gd name="T3" fmla="*/ 0 h 879"/>
                <a:gd name="T4" fmla="*/ 0 w 508"/>
                <a:gd name="T5" fmla="*/ 124 h 879"/>
                <a:gd name="T6" fmla="*/ 0 w 508"/>
                <a:gd name="T7" fmla="*/ 444 h 879"/>
                <a:gd name="T8" fmla="*/ 111 w 508"/>
                <a:gd name="T9" fmla="*/ 570 h 879"/>
                <a:gd name="T10" fmla="*/ 111 w 508"/>
                <a:gd name="T11" fmla="*/ 878 h 879"/>
                <a:gd name="T12" fmla="*/ 173 w 508"/>
                <a:gd name="T13" fmla="*/ 878 h 879"/>
                <a:gd name="T14" fmla="*/ 173 w 508"/>
                <a:gd name="T15" fmla="*/ 508 h 879"/>
                <a:gd name="T16" fmla="*/ 126 w 508"/>
                <a:gd name="T17" fmla="*/ 508 h 879"/>
                <a:gd name="T18" fmla="*/ 62 w 508"/>
                <a:gd name="T19" fmla="*/ 444 h 879"/>
                <a:gd name="T20" fmla="*/ 62 w 508"/>
                <a:gd name="T21" fmla="*/ 124 h 879"/>
                <a:gd name="T22" fmla="*/ 126 w 508"/>
                <a:gd name="T23" fmla="*/ 62 h 879"/>
                <a:gd name="T24" fmla="*/ 381 w 508"/>
                <a:gd name="T25" fmla="*/ 62 h 879"/>
                <a:gd name="T26" fmla="*/ 445 w 508"/>
                <a:gd name="T27" fmla="*/ 124 h 879"/>
                <a:gd name="T28" fmla="*/ 445 w 508"/>
                <a:gd name="T29" fmla="*/ 444 h 879"/>
                <a:gd name="T30" fmla="*/ 381 w 508"/>
                <a:gd name="T31" fmla="*/ 508 h 879"/>
                <a:gd name="T32" fmla="*/ 333 w 508"/>
                <a:gd name="T33" fmla="*/ 508 h 879"/>
                <a:gd name="T34" fmla="*/ 333 w 508"/>
                <a:gd name="T35" fmla="*/ 878 h 879"/>
                <a:gd name="T36" fmla="*/ 395 w 508"/>
                <a:gd name="T37" fmla="*/ 878 h 879"/>
                <a:gd name="T38" fmla="*/ 395 w 508"/>
                <a:gd name="T39" fmla="*/ 570 h 879"/>
                <a:gd name="T40" fmla="*/ 507 w 508"/>
                <a:gd name="T41" fmla="*/ 444 h 879"/>
                <a:gd name="T42" fmla="*/ 507 w 508"/>
                <a:gd name="T43" fmla="*/ 124 h 879"/>
                <a:gd name="T44" fmla="*/ 381 w 508"/>
                <a:gd name="T4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8" h="879">
                  <a:moveTo>
                    <a:pt x="381" y="0"/>
                  </a:moveTo>
                  <a:lnTo>
                    <a:pt x="126" y="0"/>
                  </a:lnTo>
                  <a:cubicBezTo>
                    <a:pt x="55" y="0"/>
                    <a:pt x="0" y="55"/>
                    <a:pt x="0" y="124"/>
                  </a:cubicBezTo>
                  <a:lnTo>
                    <a:pt x="0" y="444"/>
                  </a:lnTo>
                  <a:cubicBezTo>
                    <a:pt x="0" y="510"/>
                    <a:pt x="49" y="563"/>
                    <a:pt x="111" y="570"/>
                  </a:cubicBezTo>
                  <a:lnTo>
                    <a:pt x="111" y="878"/>
                  </a:lnTo>
                  <a:lnTo>
                    <a:pt x="173" y="878"/>
                  </a:lnTo>
                  <a:lnTo>
                    <a:pt x="173" y="508"/>
                  </a:lnTo>
                  <a:lnTo>
                    <a:pt x="126" y="508"/>
                  </a:lnTo>
                  <a:cubicBezTo>
                    <a:pt x="90" y="508"/>
                    <a:pt x="62" y="480"/>
                    <a:pt x="62" y="444"/>
                  </a:cubicBezTo>
                  <a:lnTo>
                    <a:pt x="62" y="124"/>
                  </a:lnTo>
                  <a:cubicBezTo>
                    <a:pt x="62" y="89"/>
                    <a:pt x="90" y="62"/>
                    <a:pt x="126" y="62"/>
                  </a:cubicBezTo>
                  <a:lnTo>
                    <a:pt x="381" y="62"/>
                  </a:lnTo>
                  <a:cubicBezTo>
                    <a:pt x="416" y="62"/>
                    <a:pt x="445" y="89"/>
                    <a:pt x="445" y="124"/>
                  </a:cubicBezTo>
                  <a:lnTo>
                    <a:pt x="445" y="444"/>
                  </a:lnTo>
                  <a:cubicBezTo>
                    <a:pt x="445" y="480"/>
                    <a:pt x="416" y="508"/>
                    <a:pt x="381" y="508"/>
                  </a:cubicBezTo>
                  <a:lnTo>
                    <a:pt x="333" y="508"/>
                  </a:lnTo>
                  <a:lnTo>
                    <a:pt x="333" y="878"/>
                  </a:lnTo>
                  <a:lnTo>
                    <a:pt x="395" y="878"/>
                  </a:lnTo>
                  <a:lnTo>
                    <a:pt x="395" y="570"/>
                  </a:lnTo>
                  <a:cubicBezTo>
                    <a:pt x="457" y="563"/>
                    <a:pt x="507" y="510"/>
                    <a:pt x="507" y="444"/>
                  </a:cubicBezTo>
                  <a:lnTo>
                    <a:pt x="507" y="124"/>
                  </a:lnTo>
                  <a:cubicBezTo>
                    <a:pt x="507" y="55"/>
                    <a:pt x="449" y="0"/>
                    <a:pt x="381" y="0"/>
                  </a:cubicBezTo>
                </a:path>
              </a:pathLst>
            </a:custGeom>
            <a:grpFill/>
            <a:ln>
              <a:noFill/>
            </a:ln>
            <a:effectLst/>
          </p:spPr>
          <p:txBody>
            <a:bodyPr wrap="none" anchor="ctr"/>
            <a:lstStyle/>
            <a:p>
              <a:endParaRPr lang="en-US" sz="1350"/>
            </a:p>
          </p:txBody>
        </p:sp>
        <p:sp>
          <p:nvSpPr>
            <p:cNvPr id="31" name="Freeform 63"/>
            <p:cNvSpPr>
              <a:spLocks noChangeArrowheads="1"/>
            </p:cNvSpPr>
            <p:nvPr/>
          </p:nvSpPr>
          <p:spPr bwMode="auto">
            <a:xfrm>
              <a:off x="4385444" y="1476136"/>
              <a:ext cx="111145" cy="109721"/>
            </a:xfrm>
            <a:custGeom>
              <a:avLst/>
              <a:gdLst>
                <a:gd name="T0" fmla="*/ 171 w 343"/>
                <a:gd name="T1" fmla="*/ 0 h 341"/>
                <a:gd name="T2" fmla="*/ 0 w 343"/>
                <a:gd name="T3" fmla="*/ 171 h 341"/>
                <a:gd name="T4" fmla="*/ 171 w 343"/>
                <a:gd name="T5" fmla="*/ 340 h 341"/>
                <a:gd name="T6" fmla="*/ 342 w 343"/>
                <a:gd name="T7" fmla="*/ 171 h 341"/>
                <a:gd name="T8" fmla="*/ 171 w 343"/>
                <a:gd name="T9" fmla="*/ 0 h 341"/>
                <a:gd name="T10" fmla="*/ 171 w 343"/>
                <a:gd name="T11" fmla="*/ 278 h 341"/>
                <a:gd name="T12" fmla="*/ 63 w 343"/>
                <a:gd name="T13" fmla="*/ 171 h 341"/>
                <a:gd name="T14" fmla="*/ 171 w 343"/>
                <a:gd name="T15" fmla="*/ 62 h 341"/>
                <a:gd name="T16" fmla="*/ 280 w 343"/>
                <a:gd name="T17" fmla="*/ 171 h 341"/>
                <a:gd name="T18" fmla="*/ 171 w 343"/>
                <a:gd name="T19"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1">
                  <a:moveTo>
                    <a:pt x="171" y="0"/>
                  </a:moveTo>
                  <a:cubicBezTo>
                    <a:pt x="77" y="0"/>
                    <a:pt x="0" y="77"/>
                    <a:pt x="0" y="171"/>
                  </a:cubicBezTo>
                  <a:cubicBezTo>
                    <a:pt x="0" y="265"/>
                    <a:pt x="77" y="340"/>
                    <a:pt x="171" y="340"/>
                  </a:cubicBezTo>
                  <a:cubicBezTo>
                    <a:pt x="265" y="340"/>
                    <a:pt x="342" y="265"/>
                    <a:pt x="342" y="171"/>
                  </a:cubicBezTo>
                  <a:cubicBezTo>
                    <a:pt x="342" y="77"/>
                    <a:pt x="265" y="0"/>
                    <a:pt x="171" y="0"/>
                  </a:cubicBezTo>
                  <a:close/>
                  <a:moveTo>
                    <a:pt x="171" y="278"/>
                  </a:moveTo>
                  <a:cubicBezTo>
                    <a:pt x="112" y="278"/>
                    <a:pt x="63" y="230"/>
                    <a:pt x="63" y="171"/>
                  </a:cubicBezTo>
                  <a:cubicBezTo>
                    <a:pt x="63" y="110"/>
                    <a:pt x="112" y="62"/>
                    <a:pt x="171" y="62"/>
                  </a:cubicBezTo>
                  <a:cubicBezTo>
                    <a:pt x="230" y="62"/>
                    <a:pt x="280" y="110"/>
                    <a:pt x="280" y="171"/>
                  </a:cubicBezTo>
                  <a:cubicBezTo>
                    <a:pt x="280" y="230"/>
                    <a:pt x="230" y="278"/>
                    <a:pt x="171" y="27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grpSp>
      <p:grpSp>
        <p:nvGrpSpPr>
          <p:cNvPr id="4" name="Group 3"/>
          <p:cNvGrpSpPr/>
          <p:nvPr/>
        </p:nvGrpSpPr>
        <p:grpSpPr>
          <a:xfrm>
            <a:off x="2237671" y="1759198"/>
            <a:ext cx="295613" cy="244893"/>
            <a:chOff x="2498172" y="1530970"/>
            <a:chExt cx="390449" cy="323456"/>
          </a:xfrm>
          <a:solidFill>
            <a:srgbClr val="C01D28"/>
          </a:solidFill>
        </p:grpSpPr>
        <p:sp>
          <p:nvSpPr>
            <p:cNvPr id="63" name="Rectangle 116"/>
            <p:cNvSpPr>
              <a:spLocks noChangeArrowheads="1"/>
            </p:cNvSpPr>
            <p:nvPr/>
          </p:nvSpPr>
          <p:spPr bwMode="auto">
            <a:xfrm>
              <a:off x="2498172" y="1832443"/>
              <a:ext cx="390449" cy="219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7"/>
            <p:cNvSpPr>
              <a:spLocks noEditPoints="1"/>
            </p:cNvSpPr>
            <p:nvPr/>
          </p:nvSpPr>
          <p:spPr bwMode="auto">
            <a:xfrm>
              <a:off x="2498172" y="1530970"/>
              <a:ext cx="390449" cy="276351"/>
            </a:xfrm>
            <a:custGeom>
              <a:avLst/>
              <a:gdLst>
                <a:gd name="T0" fmla="*/ 125 w 1121"/>
                <a:gd name="T1" fmla="*/ 0 h 793"/>
                <a:gd name="T2" fmla="*/ 112 w 1121"/>
                <a:gd name="T3" fmla="*/ 2 h 793"/>
                <a:gd name="T4" fmla="*/ 88 w 1121"/>
                <a:gd name="T5" fmla="*/ 6 h 793"/>
                <a:gd name="T6" fmla="*/ 66 w 1121"/>
                <a:gd name="T7" fmla="*/ 15 h 793"/>
                <a:gd name="T8" fmla="*/ 47 w 1121"/>
                <a:gd name="T9" fmla="*/ 29 h 793"/>
                <a:gd name="T10" fmla="*/ 29 w 1121"/>
                <a:gd name="T11" fmla="*/ 46 h 793"/>
                <a:gd name="T12" fmla="*/ 15 w 1121"/>
                <a:gd name="T13" fmla="*/ 66 h 793"/>
                <a:gd name="T14" fmla="*/ 6 w 1121"/>
                <a:gd name="T15" fmla="*/ 88 h 793"/>
                <a:gd name="T16" fmla="*/ 0 w 1121"/>
                <a:gd name="T17" fmla="*/ 113 h 793"/>
                <a:gd name="T18" fmla="*/ 0 w 1121"/>
                <a:gd name="T19" fmla="*/ 668 h 793"/>
                <a:gd name="T20" fmla="*/ 0 w 1121"/>
                <a:gd name="T21" fmla="*/ 680 h 793"/>
                <a:gd name="T22" fmla="*/ 6 w 1121"/>
                <a:gd name="T23" fmla="*/ 705 h 793"/>
                <a:gd name="T24" fmla="*/ 15 w 1121"/>
                <a:gd name="T25" fmla="*/ 727 h 793"/>
                <a:gd name="T26" fmla="*/ 29 w 1121"/>
                <a:gd name="T27" fmla="*/ 746 h 793"/>
                <a:gd name="T28" fmla="*/ 47 w 1121"/>
                <a:gd name="T29" fmla="*/ 763 h 793"/>
                <a:gd name="T30" fmla="*/ 66 w 1121"/>
                <a:gd name="T31" fmla="*/ 776 h 793"/>
                <a:gd name="T32" fmla="*/ 88 w 1121"/>
                <a:gd name="T33" fmla="*/ 787 h 793"/>
                <a:gd name="T34" fmla="*/ 112 w 1121"/>
                <a:gd name="T35" fmla="*/ 791 h 793"/>
                <a:gd name="T36" fmla="*/ 997 w 1121"/>
                <a:gd name="T37" fmla="*/ 793 h 793"/>
                <a:gd name="T38" fmla="*/ 1010 w 1121"/>
                <a:gd name="T39" fmla="*/ 791 h 793"/>
                <a:gd name="T40" fmla="*/ 1034 w 1121"/>
                <a:gd name="T41" fmla="*/ 787 h 793"/>
                <a:gd name="T42" fmla="*/ 1056 w 1121"/>
                <a:gd name="T43" fmla="*/ 776 h 793"/>
                <a:gd name="T44" fmla="*/ 1075 w 1121"/>
                <a:gd name="T45" fmla="*/ 763 h 793"/>
                <a:gd name="T46" fmla="*/ 1093 w 1121"/>
                <a:gd name="T47" fmla="*/ 746 h 793"/>
                <a:gd name="T48" fmla="*/ 1107 w 1121"/>
                <a:gd name="T49" fmla="*/ 727 h 793"/>
                <a:gd name="T50" fmla="*/ 1115 w 1121"/>
                <a:gd name="T51" fmla="*/ 705 h 793"/>
                <a:gd name="T52" fmla="*/ 1121 w 1121"/>
                <a:gd name="T53" fmla="*/ 680 h 793"/>
                <a:gd name="T54" fmla="*/ 1121 w 1121"/>
                <a:gd name="T55" fmla="*/ 125 h 793"/>
                <a:gd name="T56" fmla="*/ 1121 w 1121"/>
                <a:gd name="T57" fmla="*/ 113 h 793"/>
                <a:gd name="T58" fmla="*/ 1115 w 1121"/>
                <a:gd name="T59" fmla="*/ 88 h 793"/>
                <a:gd name="T60" fmla="*/ 1107 w 1121"/>
                <a:gd name="T61" fmla="*/ 66 h 793"/>
                <a:gd name="T62" fmla="*/ 1093 w 1121"/>
                <a:gd name="T63" fmla="*/ 46 h 793"/>
                <a:gd name="T64" fmla="*/ 1075 w 1121"/>
                <a:gd name="T65" fmla="*/ 29 h 793"/>
                <a:gd name="T66" fmla="*/ 1056 w 1121"/>
                <a:gd name="T67" fmla="*/ 15 h 793"/>
                <a:gd name="T68" fmla="*/ 1034 w 1121"/>
                <a:gd name="T69" fmla="*/ 6 h 793"/>
                <a:gd name="T70" fmla="*/ 1010 w 1121"/>
                <a:gd name="T71" fmla="*/ 2 h 793"/>
                <a:gd name="T72" fmla="*/ 997 w 1121"/>
                <a:gd name="T73" fmla="*/ 0 h 793"/>
                <a:gd name="T74" fmla="*/ 1059 w 1121"/>
                <a:gd name="T75" fmla="*/ 668 h 793"/>
                <a:gd name="T76" fmla="*/ 1054 w 1121"/>
                <a:gd name="T77" fmla="*/ 691 h 793"/>
                <a:gd name="T78" fmla="*/ 1041 w 1121"/>
                <a:gd name="T79" fmla="*/ 711 h 793"/>
                <a:gd name="T80" fmla="*/ 1020 w 1121"/>
                <a:gd name="T81" fmla="*/ 724 h 793"/>
                <a:gd name="T82" fmla="*/ 997 w 1121"/>
                <a:gd name="T83" fmla="*/ 730 h 793"/>
                <a:gd name="T84" fmla="*/ 125 w 1121"/>
                <a:gd name="T85" fmla="*/ 730 h 793"/>
                <a:gd name="T86" fmla="*/ 102 w 1121"/>
                <a:gd name="T87" fmla="*/ 724 h 793"/>
                <a:gd name="T88" fmla="*/ 81 w 1121"/>
                <a:gd name="T89" fmla="*/ 711 h 793"/>
                <a:gd name="T90" fmla="*/ 67 w 1121"/>
                <a:gd name="T91" fmla="*/ 691 h 793"/>
                <a:gd name="T92" fmla="*/ 63 w 1121"/>
                <a:gd name="T93" fmla="*/ 668 h 793"/>
                <a:gd name="T94" fmla="*/ 63 w 1121"/>
                <a:gd name="T95" fmla="*/ 125 h 793"/>
                <a:gd name="T96" fmla="*/ 67 w 1121"/>
                <a:gd name="T97" fmla="*/ 101 h 793"/>
                <a:gd name="T98" fmla="*/ 81 w 1121"/>
                <a:gd name="T99" fmla="*/ 82 h 793"/>
                <a:gd name="T100" fmla="*/ 102 w 1121"/>
                <a:gd name="T101" fmla="*/ 69 h 793"/>
                <a:gd name="T102" fmla="*/ 125 w 1121"/>
                <a:gd name="T103" fmla="*/ 63 h 793"/>
                <a:gd name="T104" fmla="*/ 997 w 1121"/>
                <a:gd name="T105" fmla="*/ 63 h 793"/>
                <a:gd name="T106" fmla="*/ 1020 w 1121"/>
                <a:gd name="T107" fmla="*/ 69 h 793"/>
                <a:gd name="T108" fmla="*/ 1041 w 1121"/>
                <a:gd name="T109" fmla="*/ 82 h 793"/>
                <a:gd name="T110" fmla="*/ 1054 w 1121"/>
                <a:gd name="T111" fmla="*/ 101 h 793"/>
                <a:gd name="T112" fmla="*/ 1059 w 1121"/>
                <a:gd name="T113" fmla="*/ 125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1" h="793">
                  <a:moveTo>
                    <a:pt x="997" y="0"/>
                  </a:moveTo>
                  <a:lnTo>
                    <a:pt x="125" y="0"/>
                  </a:lnTo>
                  <a:lnTo>
                    <a:pt x="125" y="0"/>
                  </a:lnTo>
                  <a:lnTo>
                    <a:pt x="112" y="2"/>
                  </a:lnTo>
                  <a:lnTo>
                    <a:pt x="100" y="3"/>
                  </a:lnTo>
                  <a:lnTo>
                    <a:pt x="88" y="6"/>
                  </a:lnTo>
                  <a:lnTo>
                    <a:pt x="76" y="11"/>
                  </a:lnTo>
                  <a:lnTo>
                    <a:pt x="66" y="15"/>
                  </a:lnTo>
                  <a:lnTo>
                    <a:pt x="56" y="23"/>
                  </a:lnTo>
                  <a:lnTo>
                    <a:pt x="47" y="29"/>
                  </a:lnTo>
                  <a:lnTo>
                    <a:pt x="38" y="37"/>
                  </a:lnTo>
                  <a:lnTo>
                    <a:pt x="29" y="46"/>
                  </a:lnTo>
                  <a:lnTo>
                    <a:pt x="21" y="55"/>
                  </a:lnTo>
                  <a:lnTo>
                    <a:pt x="15" y="66"/>
                  </a:lnTo>
                  <a:lnTo>
                    <a:pt x="11" y="78"/>
                  </a:lnTo>
                  <a:lnTo>
                    <a:pt x="6" y="88"/>
                  </a:lnTo>
                  <a:lnTo>
                    <a:pt x="3" y="100"/>
                  </a:lnTo>
                  <a:lnTo>
                    <a:pt x="0" y="113"/>
                  </a:lnTo>
                  <a:lnTo>
                    <a:pt x="0" y="125"/>
                  </a:lnTo>
                  <a:lnTo>
                    <a:pt x="0" y="668"/>
                  </a:lnTo>
                  <a:lnTo>
                    <a:pt x="0" y="668"/>
                  </a:lnTo>
                  <a:lnTo>
                    <a:pt x="0" y="680"/>
                  </a:lnTo>
                  <a:lnTo>
                    <a:pt x="3" y="691"/>
                  </a:lnTo>
                  <a:lnTo>
                    <a:pt x="6" y="705"/>
                  </a:lnTo>
                  <a:lnTo>
                    <a:pt x="11" y="715"/>
                  </a:lnTo>
                  <a:lnTo>
                    <a:pt x="15" y="727"/>
                  </a:lnTo>
                  <a:lnTo>
                    <a:pt x="21" y="736"/>
                  </a:lnTo>
                  <a:lnTo>
                    <a:pt x="29" y="746"/>
                  </a:lnTo>
                  <a:lnTo>
                    <a:pt x="38" y="755"/>
                  </a:lnTo>
                  <a:lnTo>
                    <a:pt x="47" y="763"/>
                  </a:lnTo>
                  <a:lnTo>
                    <a:pt x="56" y="770"/>
                  </a:lnTo>
                  <a:lnTo>
                    <a:pt x="66" y="776"/>
                  </a:lnTo>
                  <a:lnTo>
                    <a:pt x="76" y="782"/>
                  </a:lnTo>
                  <a:lnTo>
                    <a:pt x="88" y="787"/>
                  </a:lnTo>
                  <a:lnTo>
                    <a:pt x="100" y="790"/>
                  </a:lnTo>
                  <a:lnTo>
                    <a:pt x="112" y="791"/>
                  </a:lnTo>
                  <a:lnTo>
                    <a:pt x="125" y="793"/>
                  </a:lnTo>
                  <a:lnTo>
                    <a:pt x="997" y="793"/>
                  </a:lnTo>
                  <a:lnTo>
                    <a:pt x="997" y="793"/>
                  </a:lnTo>
                  <a:lnTo>
                    <a:pt x="1010" y="791"/>
                  </a:lnTo>
                  <a:lnTo>
                    <a:pt x="1022" y="790"/>
                  </a:lnTo>
                  <a:lnTo>
                    <a:pt x="1034" y="787"/>
                  </a:lnTo>
                  <a:lnTo>
                    <a:pt x="1046" y="782"/>
                  </a:lnTo>
                  <a:lnTo>
                    <a:pt x="1056" y="776"/>
                  </a:lnTo>
                  <a:lnTo>
                    <a:pt x="1066" y="770"/>
                  </a:lnTo>
                  <a:lnTo>
                    <a:pt x="1075" y="763"/>
                  </a:lnTo>
                  <a:lnTo>
                    <a:pt x="1084" y="755"/>
                  </a:lnTo>
                  <a:lnTo>
                    <a:pt x="1093" y="746"/>
                  </a:lnTo>
                  <a:lnTo>
                    <a:pt x="1101" y="736"/>
                  </a:lnTo>
                  <a:lnTo>
                    <a:pt x="1107" y="727"/>
                  </a:lnTo>
                  <a:lnTo>
                    <a:pt x="1111" y="715"/>
                  </a:lnTo>
                  <a:lnTo>
                    <a:pt x="1115" y="705"/>
                  </a:lnTo>
                  <a:lnTo>
                    <a:pt x="1118" y="691"/>
                  </a:lnTo>
                  <a:lnTo>
                    <a:pt x="1121" y="680"/>
                  </a:lnTo>
                  <a:lnTo>
                    <a:pt x="1121" y="668"/>
                  </a:lnTo>
                  <a:lnTo>
                    <a:pt x="1121" y="125"/>
                  </a:lnTo>
                  <a:lnTo>
                    <a:pt x="1121" y="125"/>
                  </a:lnTo>
                  <a:lnTo>
                    <a:pt x="1121" y="113"/>
                  </a:lnTo>
                  <a:lnTo>
                    <a:pt x="1118" y="100"/>
                  </a:lnTo>
                  <a:lnTo>
                    <a:pt x="1115" y="88"/>
                  </a:lnTo>
                  <a:lnTo>
                    <a:pt x="1111" y="78"/>
                  </a:lnTo>
                  <a:lnTo>
                    <a:pt x="1107" y="66"/>
                  </a:lnTo>
                  <a:lnTo>
                    <a:pt x="1101" y="55"/>
                  </a:lnTo>
                  <a:lnTo>
                    <a:pt x="1093" y="46"/>
                  </a:lnTo>
                  <a:lnTo>
                    <a:pt x="1084" y="37"/>
                  </a:lnTo>
                  <a:lnTo>
                    <a:pt x="1075" y="29"/>
                  </a:lnTo>
                  <a:lnTo>
                    <a:pt x="1066" y="23"/>
                  </a:lnTo>
                  <a:lnTo>
                    <a:pt x="1056" y="15"/>
                  </a:lnTo>
                  <a:lnTo>
                    <a:pt x="1046" y="11"/>
                  </a:lnTo>
                  <a:lnTo>
                    <a:pt x="1034" y="6"/>
                  </a:lnTo>
                  <a:lnTo>
                    <a:pt x="1022" y="3"/>
                  </a:lnTo>
                  <a:lnTo>
                    <a:pt x="1010" y="2"/>
                  </a:lnTo>
                  <a:lnTo>
                    <a:pt x="997" y="0"/>
                  </a:lnTo>
                  <a:lnTo>
                    <a:pt x="997" y="0"/>
                  </a:lnTo>
                  <a:close/>
                  <a:moveTo>
                    <a:pt x="1059" y="668"/>
                  </a:moveTo>
                  <a:lnTo>
                    <a:pt x="1059" y="668"/>
                  </a:lnTo>
                  <a:lnTo>
                    <a:pt x="1057" y="680"/>
                  </a:lnTo>
                  <a:lnTo>
                    <a:pt x="1054" y="691"/>
                  </a:lnTo>
                  <a:lnTo>
                    <a:pt x="1049" y="702"/>
                  </a:lnTo>
                  <a:lnTo>
                    <a:pt x="1041" y="711"/>
                  </a:lnTo>
                  <a:lnTo>
                    <a:pt x="1031" y="718"/>
                  </a:lnTo>
                  <a:lnTo>
                    <a:pt x="1020" y="724"/>
                  </a:lnTo>
                  <a:lnTo>
                    <a:pt x="1008" y="729"/>
                  </a:lnTo>
                  <a:lnTo>
                    <a:pt x="997" y="730"/>
                  </a:lnTo>
                  <a:lnTo>
                    <a:pt x="125" y="730"/>
                  </a:lnTo>
                  <a:lnTo>
                    <a:pt x="125" y="730"/>
                  </a:lnTo>
                  <a:lnTo>
                    <a:pt x="112" y="729"/>
                  </a:lnTo>
                  <a:lnTo>
                    <a:pt x="102" y="724"/>
                  </a:lnTo>
                  <a:lnTo>
                    <a:pt x="90" y="718"/>
                  </a:lnTo>
                  <a:lnTo>
                    <a:pt x="81" y="711"/>
                  </a:lnTo>
                  <a:lnTo>
                    <a:pt x="73" y="702"/>
                  </a:lnTo>
                  <a:lnTo>
                    <a:pt x="67" y="691"/>
                  </a:lnTo>
                  <a:lnTo>
                    <a:pt x="64" y="680"/>
                  </a:lnTo>
                  <a:lnTo>
                    <a:pt x="63" y="668"/>
                  </a:lnTo>
                  <a:lnTo>
                    <a:pt x="63" y="125"/>
                  </a:lnTo>
                  <a:lnTo>
                    <a:pt x="63" y="125"/>
                  </a:lnTo>
                  <a:lnTo>
                    <a:pt x="64" y="113"/>
                  </a:lnTo>
                  <a:lnTo>
                    <a:pt x="67" y="101"/>
                  </a:lnTo>
                  <a:lnTo>
                    <a:pt x="73" y="91"/>
                  </a:lnTo>
                  <a:lnTo>
                    <a:pt x="81" y="82"/>
                  </a:lnTo>
                  <a:lnTo>
                    <a:pt x="90" y="73"/>
                  </a:lnTo>
                  <a:lnTo>
                    <a:pt x="102" y="69"/>
                  </a:lnTo>
                  <a:lnTo>
                    <a:pt x="112" y="64"/>
                  </a:lnTo>
                  <a:lnTo>
                    <a:pt x="125" y="63"/>
                  </a:lnTo>
                  <a:lnTo>
                    <a:pt x="997" y="63"/>
                  </a:lnTo>
                  <a:lnTo>
                    <a:pt x="997" y="63"/>
                  </a:lnTo>
                  <a:lnTo>
                    <a:pt x="1008" y="64"/>
                  </a:lnTo>
                  <a:lnTo>
                    <a:pt x="1020" y="69"/>
                  </a:lnTo>
                  <a:lnTo>
                    <a:pt x="1031" y="73"/>
                  </a:lnTo>
                  <a:lnTo>
                    <a:pt x="1041" y="82"/>
                  </a:lnTo>
                  <a:lnTo>
                    <a:pt x="1049" y="91"/>
                  </a:lnTo>
                  <a:lnTo>
                    <a:pt x="1054" y="101"/>
                  </a:lnTo>
                  <a:lnTo>
                    <a:pt x="1057" y="113"/>
                  </a:lnTo>
                  <a:lnTo>
                    <a:pt x="1059" y="125"/>
                  </a:lnTo>
                  <a:lnTo>
                    <a:pt x="1059" y="6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5344945" y="1754927"/>
            <a:ext cx="352522" cy="249164"/>
            <a:chOff x="5908690" y="1568095"/>
            <a:chExt cx="388021" cy="274256"/>
          </a:xfrm>
          <a:solidFill>
            <a:srgbClr val="C01D28"/>
          </a:solidFill>
        </p:grpSpPr>
        <p:sp>
          <p:nvSpPr>
            <p:cNvPr id="70" name="Freeform 40"/>
            <p:cNvSpPr>
              <a:spLocks/>
            </p:cNvSpPr>
            <p:nvPr/>
          </p:nvSpPr>
          <p:spPr bwMode="auto">
            <a:xfrm>
              <a:off x="5908690" y="1568095"/>
              <a:ext cx="388021" cy="274256"/>
            </a:xfrm>
            <a:custGeom>
              <a:avLst/>
              <a:gdLst>
                <a:gd name="T0" fmla="*/ 1120 w 1528"/>
                <a:gd name="T1" fmla="*/ 276 h 1080"/>
                <a:gd name="T2" fmla="*/ 1040 w 1528"/>
                <a:gd name="T3" fmla="*/ 126 h 1080"/>
                <a:gd name="T4" fmla="*/ 902 w 1528"/>
                <a:gd name="T5" fmla="*/ 26 h 1080"/>
                <a:gd name="T6" fmla="*/ 764 w 1528"/>
                <a:gd name="T7" fmla="*/ 0 h 1080"/>
                <a:gd name="T8" fmla="*/ 614 w 1528"/>
                <a:gd name="T9" fmla="*/ 32 h 1080"/>
                <a:gd name="T10" fmla="*/ 494 w 1528"/>
                <a:gd name="T11" fmla="*/ 118 h 1080"/>
                <a:gd name="T12" fmla="*/ 418 w 1528"/>
                <a:gd name="T13" fmla="*/ 246 h 1080"/>
                <a:gd name="T14" fmla="*/ 448 w 1528"/>
                <a:gd name="T15" fmla="*/ 282 h 1080"/>
                <a:gd name="T16" fmla="*/ 510 w 1528"/>
                <a:gd name="T17" fmla="*/ 250 h 1080"/>
                <a:gd name="T18" fmla="*/ 576 w 1528"/>
                <a:gd name="T19" fmla="*/ 160 h 1080"/>
                <a:gd name="T20" fmla="*/ 672 w 1528"/>
                <a:gd name="T21" fmla="*/ 102 h 1080"/>
                <a:gd name="T22" fmla="*/ 764 w 1528"/>
                <a:gd name="T23" fmla="*/ 86 h 1080"/>
                <a:gd name="T24" fmla="*/ 898 w 1528"/>
                <a:gd name="T25" fmla="*/ 120 h 1080"/>
                <a:gd name="T26" fmla="*/ 996 w 1528"/>
                <a:gd name="T27" fmla="*/ 210 h 1080"/>
                <a:gd name="T28" fmla="*/ 1042 w 1528"/>
                <a:gd name="T29" fmla="*/ 336 h 1080"/>
                <a:gd name="T30" fmla="*/ 1048 w 1528"/>
                <a:gd name="T31" fmla="*/ 408 h 1080"/>
                <a:gd name="T32" fmla="*/ 1078 w 1528"/>
                <a:gd name="T33" fmla="*/ 432 h 1080"/>
                <a:gd name="T34" fmla="*/ 1224 w 1528"/>
                <a:gd name="T35" fmla="*/ 438 h 1080"/>
                <a:gd name="T36" fmla="*/ 1342 w 1528"/>
                <a:gd name="T37" fmla="*/ 496 h 1080"/>
                <a:gd name="T38" fmla="*/ 1420 w 1528"/>
                <a:gd name="T39" fmla="*/ 600 h 1080"/>
                <a:gd name="T40" fmla="*/ 1442 w 1528"/>
                <a:gd name="T41" fmla="*/ 720 h 1080"/>
                <a:gd name="T42" fmla="*/ 1420 w 1528"/>
                <a:gd name="T43" fmla="*/ 826 h 1080"/>
                <a:gd name="T44" fmla="*/ 1342 w 1528"/>
                <a:gd name="T45" fmla="*/ 932 h 1080"/>
                <a:gd name="T46" fmla="*/ 1224 w 1528"/>
                <a:gd name="T47" fmla="*/ 988 h 1080"/>
                <a:gd name="T48" fmla="*/ 360 w 1528"/>
                <a:gd name="T49" fmla="*/ 994 h 1080"/>
                <a:gd name="T50" fmla="*/ 230 w 1528"/>
                <a:gd name="T51" fmla="*/ 960 h 1080"/>
                <a:gd name="T52" fmla="*/ 134 w 1528"/>
                <a:gd name="T53" fmla="*/ 872 h 1080"/>
                <a:gd name="T54" fmla="*/ 88 w 1528"/>
                <a:gd name="T55" fmla="*/ 748 h 1080"/>
                <a:gd name="T56" fmla="*/ 90 w 1528"/>
                <a:gd name="T57" fmla="*/ 658 h 1080"/>
                <a:gd name="T58" fmla="*/ 138 w 1528"/>
                <a:gd name="T59" fmla="*/ 548 h 1080"/>
                <a:gd name="T60" fmla="*/ 224 w 1528"/>
                <a:gd name="T61" fmla="*/ 470 h 1080"/>
                <a:gd name="T62" fmla="*/ 314 w 1528"/>
                <a:gd name="T63" fmla="*/ 438 h 1080"/>
                <a:gd name="T64" fmla="*/ 360 w 1528"/>
                <a:gd name="T65" fmla="*/ 434 h 1080"/>
                <a:gd name="T66" fmla="*/ 448 w 1528"/>
                <a:gd name="T67" fmla="*/ 446 h 1080"/>
                <a:gd name="T68" fmla="*/ 558 w 1528"/>
                <a:gd name="T69" fmla="*/ 510 h 1080"/>
                <a:gd name="T70" fmla="*/ 588 w 1528"/>
                <a:gd name="T71" fmla="*/ 522 h 1080"/>
                <a:gd name="T72" fmla="*/ 620 w 1528"/>
                <a:gd name="T73" fmla="*/ 510 h 1080"/>
                <a:gd name="T74" fmla="*/ 632 w 1528"/>
                <a:gd name="T75" fmla="*/ 478 h 1080"/>
                <a:gd name="T76" fmla="*/ 618 w 1528"/>
                <a:gd name="T77" fmla="*/ 448 h 1080"/>
                <a:gd name="T78" fmla="*/ 468 w 1528"/>
                <a:gd name="T79" fmla="*/ 362 h 1080"/>
                <a:gd name="T80" fmla="*/ 338 w 1528"/>
                <a:gd name="T81" fmla="*/ 348 h 1080"/>
                <a:gd name="T82" fmla="*/ 238 w 1528"/>
                <a:gd name="T83" fmla="*/ 370 h 1080"/>
                <a:gd name="T84" fmla="*/ 108 w 1528"/>
                <a:gd name="T85" fmla="*/ 452 h 1080"/>
                <a:gd name="T86" fmla="*/ 24 w 1528"/>
                <a:gd name="T87" fmla="*/ 582 h 1080"/>
                <a:gd name="T88" fmla="*/ 0 w 1528"/>
                <a:gd name="T89" fmla="*/ 720 h 1080"/>
                <a:gd name="T90" fmla="*/ 28 w 1528"/>
                <a:gd name="T91" fmla="*/ 858 h 1080"/>
                <a:gd name="T92" fmla="*/ 126 w 1528"/>
                <a:gd name="T93" fmla="*/ 994 h 1080"/>
                <a:gd name="T94" fmla="*/ 278 w 1528"/>
                <a:gd name="T95" fmla="*/ 1070 h 1080"/>
                <a:gd name="T96" fmla="*/ 1168 w 1528"/>
                <a:gd name="T97" fmla="*/ 1080 h 1080"/>
                <a:gd name="T98" fmla="*/ 1308 w 1528"/>
                <a:gd name="T99" fmla="*/ 1052 h 1080"/>
                <a:gd name="T100" fmla="*/ 1446 w 1528"/>
                <a:gd name="T101" fmla="*/ 948 h 1080"/>
                <a:gd name="T102" fmla="*/ 1520 w 1528"/>
                <a:gd name="T103" fmla="*/ 792 h 1080"/>
                <a:gd name="T104" fmla="*/ 1526 w 1528"/>
                <a:gd name="T105" fmla="*/ 670 h 1080"/>
                <a:gd name="T106" fmla="*/ 1466 w 1528"/>
                <a:gd name="T107" fmla="*/ 506 h 1080"/>
                <a:gd name="T108" fmla="*/ 1340 w 1528"/>
                <a:gd name="T109" fmla="*/ 390 h 1080"/>
                <a:gd name="T110" fmla="*/ 1168 w 1528"/>
                <a:gd name="T111" fmla="*/ 34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8" h="1080">
                  <a:moveTo>
                    <a:pt x="1168" y="348"/>
                  </a:moveTo>
                  <a:lnTo>
                    <a:pt x="1130" y="348"/>
                  </a:lnTo>
                  <a:lnTo>
                    <a:pt x="1130" y="348"/>
                  </a:lnTo>
                  <a:lnTo>
                    <a:pt x="1126" y="312"/>
                  </a:lnTo>
                  <a:lnTo>
                    <a:pt x="1120" y="276"/>
                  </a:lnTo>
                  <a:lnTo>
                    <a:pt x="1110" y="244"/>
                  </a:lnTo>
                  <a:lnTo>
                    <a:pt x="1096" y="212"/>
                  </a:lnTo>
                  <a:lnTo>
                    <a:pt x="1080" y="180"/>
                  </a:lnTo>
                  <a:lnTo>
                    <a:pt x="1062" y="152"/>
                  </a:lnTo>
                  <a:lnTo>
                    <a:pt x="1040" y="126"/>
                  </a:lnTo>
                  <a:lnTo>
                    <a:pt x="1016" y="100"/>
                  </a:lnTo>
                  <a:lnTo>
                    <a:pt x="992" y="78"/>
                  </a:lnTo>
                  <a:lnTo>
                    <a:pt x="964" y="58"/>
                  </a:lnTo>
                  <a:lnTo>
                    <a:pt x="934" y="42"/>
                  </a:lnTo>
                  <a:lnTo>
                    <a:pt x="902" y="26"/>
                  </a:lnTo>
                  <a:lnTo>
                    <a:pt x="870" y="14"/>
                  </a:lnTo>
                  <a:lnTo>
                    <a:pt x="836" y="6"/>
                  </a:lnTo>
                  <a:lnTo>
                    <a:pt x="800" y="2"/>
                  </a:lnTo>
                  <a:lnTo>
                    <a:pt x="764" y="0"/>
                  </a:lnTo>
                  <a:lnTo>
                    <a:pt x="764" y="0"/>
                  </a:lnTo>
                  <a:lnTo>
                    <a:pt x="732" y="0"/>
                  </a:lnTo>
                  <a:lnTo>
                    <a:pt x="702" y="4"/>
                  </a:lnTo>
                  <a:lnTo>
                    <a:pt x="672" y="12"/>
                  </a:lnTo>
                  <a:lnTo>
                    <a:pt x="642" y="20"/>
                  </a:lnTo>
                  <a:lnTo>
                    <a:pt x="614" y="32"/>
                  </a:lnTo>
                  <a:lnTo>
                    <a:pt x="588" y="46"/>
                  </a:lnTo>
                  <a:lnTo>
                    <a:pt x="562" y="60"/>
                  </a:lnTo>
                  <a:lnTo>
                    <a:pt x="538" y="78"/>
                  </a:lnTo>
                  <a:lnTo>
                    <a:pt x="516" y="98"/>
                  </a:lnTo>
                  <a:lnTo>
                    <a:pt x="494" y="118"/>
                  </a:lnTo>
                  <a:lnTo>
                    <a:pt x="476" y="142"/>
                  </a:lnTo>
                  <a:lnTo>
                    <a:pt x="458" y="166"/>
                  </a:lnTo>
                  <a:lnTo>
                    <a:pt x="442" y="192"/>
                  </a:lnTo>
                  <a:lnTo>
                    <a:pt x="428" y="218"/>
                  </a:lnTo>
                  <a:lnTo>
                    <a:pt x="418" y="246"/>
                  </a:lnTo>
                  <a:lnTo>
                    <a:pt x="408" y="276"/>
                  </a:lnTo>
                  <a:lnTo>
                    <a:pt x="408" y="276"/>
                  </a:lnTo>
                  <a:lnTo>
                    <a:pt x="410" y="276"/>
                  </a:lnTo>
                  <a:lnTo>
                    <a:pt x="410" y="276"/>
                  </a:lnTo>
                  <a:lnTo>
                    <a:pt x="448" y="282"/>
                  </a:lnTo>
                  <a:lnTo>
                    <a:pt x="470" y="286"/>
                  </a:lnTo>
                  <a:lnTo>
                    <a:pt x="494" y="294"/>
                  </a:lnTo>
                  <a:lnTo>
                    <a:pt x="494" y="294"/>
                  </a:lnTo>
                  <a:lnTo>
                    <a:pt x="500" y="272"/>
                  </a:lnTo>
                  <a:lnTo>
                    <a:pt x="510" y="250"/>
                  </a:lnTo>
                  <a:lnTo>
                    <a:pt x="520" y="230"/>
                  </a:lnTo>
                  <a:lnTo>
                    <a:pt x="532" y="210"/>
                  </a:lnTo>
                  <a:lnTo>
                    <a:pt x="544" y="192"/>
                  </a:lnTo>
                  <a:lnTo>
                    <a:pt x="560" y="176"/>
                  </a:lnTo>
                  <a:lnTo>
                    <a:pt x="576" y="160"/>
                  </a:lnTo>
                  <a:lnTo>
                    <a:pt x="592" y="144"/>
                  </a:lnTo>
                  <a:lnTo>
                    <a:pt x="610" y="132"/>
                  </a:lnTo>
                  <a:lnTo>
                    <a:pt x="630" y="120"/>
                  </a:lnTo>
                  <a:lnTo>
                    <a:pt x="650" y="110"/>
                  </a:lnTo>
                  <a:lnTo>
                    <a:pt x="672" y="102"/>
                  </a:lnTo>
                  <a:lnTo>
                    <a:pt x="694" y="94"/>
                  </a:lnTo>
                  <a:lnTo>
                    <a:pt x="716" y="90"/>
                  </a:lnTo>
                  <a:lnTo>
                    <a:pt x="740" y="86"/>
                  </a:lnTo>
                  <a:lnTo>
                    <a:pt x="764" y="86"/>
                  </a:lnTo>
                  <a:lnTo>
                    <a:pt x="764" y="86"/>
                  </a:lnTo>
                  <a:lnTo>
                    <a:pt x="792" y="86"/>
                  </a:lnTo>
                  <a:lnTo>
                    <a:pt x="820" y="92"/>
                  </a:lnTo>
                  <a:lnTo>
                    <a:pt x="848" y="98"/>
                  </a:lnTo>
                  <a:lnTo>
                    <a:pt x="874" y="108"/>
                  </a:lnTo>
                  <a:lnTo>
                    <a:pt x="898" y="120"/>
                  </a:lnTo>
                  <a:lnTo>
                    <a:pt x="920" y="134"/>
                  </a:lnTo>
                  <a:lnTo>
                    <a:pt x="942" y="150"/>
                  </a:lnTo>
                  <a:lnTo>
                    <a:pt x="962" y="168"/>
                  </a:lnTo>
                  <a:lnTo>
                    <a:pt x="980" y="188"/>
                  </a:lnTo>
                  <a:lnTo>
                    <a:pt x="996" y="210"/>
                  </a:lnTo>
                  <a:lnTo>
                    <a:pt x="1010" y="232"/>
                  </a:lnTo>
                  <a:lnTo>
                    <a:pt x="1022" y="256"/>
                  </a:lnTo>
                  <a:lnTo>
                    <a:pt x="1032" y="282"/>
                  </a:lnTo>
                  <a:lnTo>
                    <a:pt x="1038" y="310"/>
                  </a:lnTo>
                  <a:lnTo>
                    <a:pt x="1042" y="336"/>
                  </a:lnTo>
                  <a:lnTo>
                    <a:pt x="1044" y="366"/>
                  </a:lnTo>
                  <a:lnTo>
                    <a:pt x="1044" y="390"/>
                  </a:lnTo>
                  <a:lnTo>
                    <a:pt x="1044" y="390"/>
                  </a:lnTo>
                  <a:lnTo>
                    <a:pt x="1046" y="400"/>
                  </a:lnTo>
                  <a:lnTo>
                    <a:pt x="1048" y="408"/>
                  </a:lnTo>
                  <a:lnTo>
                    <a:pt x="1052" y="414"/>
                  </a:lnTo>
                  <a:lnTo>
                    <a:pt x="1056" y="420"/>
                  </a:lnTo>
                  <a:lnTo>
                    <a:pt x="1064" y="426"/>
                  </a:lnTo>
                  <a:lnTo>
                    <a:pt x="1070" y="430"/>
                  </a:lnTo>
                  <a:lnTo>
                    <a:pt x="1078" y="432"/>
                  </a:lnTo>
                  <a:lnTo>
                    <a:pt x="1088" y="434"/>
                  </a:lnTo>
                  <a:lnTo>
                    <a:pt x="1168" y="434"/>
                  </a:lnTo>
                  <a:lnTo>
                    <a:pt x="1168" y="434"/>
                  </a:lnTo>
                  <a:lnTo>
                    <a:pt x="1196" y="434"/>
                  </a:lnTo>
                  <a:lnTo>
                    <a:pt x="1224" y="438"/>
                  </a:lnTo>
                  <a:lnTo>
                    <a:pt x="1250" y="446"/>
                  </a:lnTo>
                  <a:lnTo>
                    <a:pt x="1274" y="454"/>
                  </a:lnTo>
                  <a:lnTo>
                    <a:pt x="1298" y="466"/>
                  </a:lnTo>
                  <a:lnTo>
                    <a:pt x="1322" y="480"/>
                  </a:lnTo>
                  <a:lnTo>
                    <a:pt x="1342" y="496"/>
                  </a:lnTo>
                  <a:lnTo>
                    <a:pt x="1362" y="514"/>
                  </a:lnTo>
                  <a:lnTo>
                    <a:pt x="1380" y="534"/>
                  </a:lnTo>
                  <a:lnTo>
                    <a:pt x="1396" y="554"/>
                  </a:lnTo>
                  <a:lnTo>
                    <a:pt x="1408" y="576"/>
                  </a:lnTo>
                  <a:lnTo>
                    <a:pt x="1420" y="600"/>
                  </a:lnTo>
                  <a:lnTo>
                    <a:pt x="1430" y="626"/>
                  </a:lnTo>
                  <a:lnTo>
                    <a:pt x="1436" y="652"/>
                  </a:lnTo>
                  <a:lnTo>
                    <a:pt x="1440" y="680"/>
                  </a:lnTo>
                  <a:lnTo>
                    <a:pt x="1442" y="708"/>
                  </a:lnTo>
                  <a:lnTo>
                    <a:pt x="1442" y="720"/>
                  </a:lnTo>
                  <a:lnTo>
                    <a:pt x="1442" y="720"/>
                  </a:lnTo>
                  <a:lnTo>
                    <a:pt x="1440" y="748"/>
                  </a:lnTo>
                  <a:lnTo>
                    <a:pt x="1436" y="774"/>
                  </a:lnTo>
                  <a:lnTo>
                    <a:pt x="1430" y="802"/>
                  </a:lnTo>
                  <a:lnTo>
                    <a:pt x="1420" y="826"/>
                  </a:lnTo>
                  <a:lnTo>
                    <a:pt x="1408" y="850"/>
                  </a:lnTo>
                  <a:lnTo>
                    <a:pt x="1396" y="872"/>
                  </a:lnTo>
                  <a:lnTo>
                    <a:pt x="1380" y="894"/>
                  </a:lnTo>
                  <a:lnTo>
                    <a:pt x="1362" y="914"/>
                  </a:lnTo>
                  <a:lnTo>
                    <a:pt x="1342" y="932"/>
                  </a:lnTo>
                  <a:lnTo>
                    <a:pt x="1322" y="946"/>
                  </a:lnTo>
                  <a:lnTo>
                    <a:pt x="1298" y="960"/>
                  </a:lnTo>
                  <a:lnTo>
                    <a:pt x="1274" y="972"/>
                  </a:lnTo>
                  <a:lnTo>
                    <a:pt x="1250" y="982"/>
                  </a:lnTo>
                  <a:lnTo>
                    <a:pt x="1224" y="988"/>
                  </a:lnTo>
                  <a:lnTo>
                    <a:pt x="1196" y="992"/>
                  </a:lnTo>
                  <a:lnTo>
                    <a:pt x="1168" y="994"/>
                  </a:lnTo>
                  <a:lnTo>
                    <a:pt x="1100" y="994"/>
                  </a:lnTo>
                  <a:lnTo>
                    <a:pt x="360" y="994"/>
                  </a:lnTo>
                  <a:lnTo>
                    <a:pt x="360" y="994"/>
                  </a:lnTo>
                  <a:lnTo>
                    <a:pt x="332" y="992"/>
                  </a:lnTo>
                  <a:lnTo>
                    <a:pt x="306" y="988"/>
                  </a:lnTo>
                  <a:lnTo>
                    <a:pt x="278" y="982"/>
                  </a:lnTo>
                  <a:lnTo>
                    <a:pt x="254" y="972"/>
                  </a:lnTo>
                  <a:lnTo>
                    <a:pt x="230" y="960"/>
                  </a:lnTo>
                  <a:lnTo>
                    <a:pt x="208" y="946"/>
                  </a:lnTo>
                  <a:lnTo>
                    <a:pt x="186" y="932"/>
                  </a:lnTo>
                  <a:lnTo>
                    <a:pt x="166" y="914"/>
                  </a:lnTo>
                  <a:lnTo>
                    <a:pt x="148" y="894"/>
                  </a:lnTo>
                  <a:lnTo>
                    <a:pt x="134" y="872"/>
                  </a:lnTo>
                  <a:lnTo>
                    <a:pt x="120" y="850"/>
                  </a:lnTo>
                  <a:lnTo>
                    <a:pt x="108" y="826"/>
                  </a:lnTo>
                  <a:lnTo>
                    <a:pt x="98" y="802"/>
                  </a:lnTo>
                  <a:lnTo>
                    <a:pt x="92" y="774"/>
                  </a:lnTo>
                  <a:lnTo>
                    <a:pt x="88" y="748"/>
                  </a:lnTo>
                  <a:lnTo>
                    <a:pt x="86" y="720"/>
                  </a:lnTo>
                  <a:lnTo>
                    <a:pt x="86" y="708"/>
                  </a:lnTo>
                  <a:lnTo>
                    <a:pt x="86" y="708"/>
                  </a:lnTo>
                  <a:lnTo>
                    <a:pt x="88" y="682"/>
                  </a:lnTo>
                  <a:lnTo>
                    <a:pt x="90" y="658"/>
                  </a:lnTo>
                  <a:lnTo>
                    <a:pt x="96" y="634"/>
                  </a:lnTo>
                  <a:lnTo>
                    <a:pt x="104" y="612"/>
                  </a:lnTo>
                  <a:lnTo>
                    <a:pt x="114" y="590"/>
                  </a:lnTo>
                  <a:lnTo>
                    <a:pt x="124" y="568"/>
                  </a:lnTo>
                  <a:lnTo>
                    <a:pt x="138" y="548"/>
                  </a:lnTo>
                  <a:lnTo>
                    <a:pt x="152" y="530"/>
                  </a:lnTo>
                  <a:lnTo>
                    <a:pt x="168" y="512"/>
                  </a:lnTo>
                  <a:lnTo>
                    <a:pt x="186" y="496"/>
                  </a:lnTo>
                  <a:lnTo>
                    <a:pt x="204" y="482"/>
                  </a:lnTo>
                  <a:lnTo>
                    <a:pt x="224" y="470"/>
                  </a:lnTo>
                  <a:lnTo>
                    <a:pt x="246" y="460"/>
                  </a:lnTo>
                  <a:lnTo>
                    <a:pt x="268" y="450"/>
                  </a:lnTo>
                  <a:lnTo>
                    <a:pt x="290" y="442"/>
                  </a:lnTo>
                  <a:lnTo>
                    <a:pt x="314" y="438"/>
                  </a:lnTo>
                  <a:lnTo>
                    <a:pt x="314" y="438"/>
                  </a:lnTo>
                  <a:lnTo>
                    <a:pt x="320" y="436"/>
                  </a:lnTo>
                  <a:lnTo>
                    <a:pt x="320" y="436"/>
                  </a:lnTo>
                  <a:lnTo>
                    <a:pt x="338" y="434"/>
                  </a:lnTo>
                  <a:lnTo>
                    <a:pt x="338" y="434"/>
                  </a:lnTo>
                  <a:lnTo>
                    <a:pt x="360" y="434"/>
                  </a:lnTo>
                  <a:lnTo>
                    <a:pt x="372" y="434"/>
                  </a:lnTo>
                  <a:lnTo>
                    <a:pt x="372" y="434"/>
                  </a:lnTo>
                  <a:lnTo>
                    <a:pt x="398" y="436"/>
                  </a:lnTo>
                  <a:lnTo>
                    <a:pt x="424" y="440"/>
                  </a:lnTo>
                  <a:lnTo>
                    <a:pt x="448" y="446"/>
                  </a:lnTo>
                  <a:lnTo>
                    <a:pt x="472" y="454"/>
                  </a:lnTo>
                  <a:lnTo>
                    <a:pt x="496" y="466"/>
                  </a:lnTo>
                  <a:lnTo>
                    <a:pt x="518" y="478"/>
                  </a:lnTo>
                  <a:lnTo>
                    <a:pt x="538" y="494"/>
                  </a:lnTo>
                  <a:lnTo>
                    <a:pt x="558" y="510"/>
                  </a:lnTo>
                  <a:lnTo>
                    <a:pt x="558" y="510"/>
                  </a:lnTo>
                  <a:lnTo>
                    <a:pt x="566" y="516"/>
                  </a:lnTo>
                  <a:lnTo>
                    <a:pt x="572" y="520"/>
                  </a:lnTo>
                  <a:lnTo>
                    <a:pt x="580" y="522"/>
                  </a:lnTo>
                  <a:lnTo>
                    <a:pt x="588" y="522"/>
                  </a:lnTo>
                  <a:lnTo>
                    <a:pt x="588" y="522"/>
                  </a:lnTo>
                  <a:lnTo>
                    <a:pt x="596" y="522"/>
                  </a:lnTo>
                  <a:lnTo>
                    <a:pt x="604" y="520"/>
                  </a:lnTo>
                  <a:lnTo>
                    <a:pt x="612" y="516"/>
                  </a:lnTo>
                  <a:lnTo>
                    <a:pt x="620" y="510"/>
                  </a:lnTo>
                  <a:lnTo>
                    <a:pt x="620" y="510"/>
                  </a:lnTo>
                  <a:lnTo>
                    <a:pt x="624" y="502"/>
                  </a:lnTo>
                  <a:lnTo>
                    <a:pt x="628" y="494"/>
                  </a:lnTo>
                  <a:lnTo>
                    <a:pt x="630" y="486"/>
                  </a:lnTo>
                  <a:lnTo>
                    <a:pt x="632" y="478"/>
                  </a:lnTo>
                  <a:lnTo>
                    <a:pt x="630" y="470"/>
                  </a:lnTo>
                  <a:lnTo>
                    <a:pt x="628" y="462"/>
                  </a:lnTo>
                  <a:lnTo>
                    <a:pt x="624" y="456"/>
                  </a:lnTo>
                  <a:lnTo>
                    <a:pt x="618" y="448"/>
                  </a:lnTo>
                  <a:lnTo>
                    <a:pt x="618" y="448"/>
                  </a:lnTo>
                  <a:lnTo>
                    <a:pt x="592" y="426"/>
                  </a:lnTo>
                  <a:lnTo>
                    <a:pt x="562" y="406"/>
                  </a:lnTo>
                  <a:lnTo>
                    <a:pt x="534" y="388"/>
                  </a:lnTo>
                  <a:lnTo>
                    <a:pt x="502" y="374"/>
                  </a:lnTo>
                  <a:lnTo>
                    <a:pt x="468" y="362"/>
                  </a:lnTo>
                  <a:lnTo>
                    <a:pt x="436" y="354"/>
                  </a:lnTo>
                  <a:lnTo>
                    <a:pt x="400" y="348"/>
                  </a:lnTo>
                  <a:lnTo>
                    <a:pt x="366" y="348"/>
                  </a:lnTo>
                  <a:lnTo>
                    <a:pt x="366" y="348"/>
                  </a:lnTo>
                  <a:lnTo>
                    <a:pt x="338" y="348"/>
                  </a:lnTo>
                  <a:lnTo>
                    <a:pt x="312" y="352"/>
                  </a:lnTo>
                  <a:lnTo>
                    <a:pt x="300" y="354"/>
                  </a:lnTo>
                  <a:lnTo>
                    <a:pt x="300" y="354"/>
                  </a:lnTo>
                  <a:lnTo>
                    <a:pt x="268" y="360"/>
                  </a:lnTo>
                  <a:lnTo>
                    <a:pt x="238" y="370"/>
                  </a:lnTo>
                  <a:lnTo>
                    <a:pt x="208" y="382"/>
                  </a:lnTo>
                  <a:lnTo>
                    <a:pt x="180" y="396"/>
                  </a:lnTo>
                  <a:lnTo>
                    <a:pt x="154" y="412"/>
                  </a:lnTo>
                  <a:lnTo>
                    <a:pt x="130" y="432"/>
                  </a:lnTo>
                  <a:lnTo>
                    <a:pt x="108" y="452"/>
                  </a:lnTo>
                  <a:lnTo>
                    <a:pt x="86" y="474"/>
                  </a:lnTo>
                  <a:lnTo>
                    <a:pt x="68" y="500"/>
                  </a:lnTo>
                  <a:lnTo>
                    <a:pt x="50" y="526"/>
                  </a:lnTo>
                  <a:lnTo>
                    <a:pt x="36" y="552"/>
                  </a:lnTo>
                  <a:lnTo>
                    <a:pt x="24" y="582"/>
                  </a:lnTo>
                  <a:lnTo>
                    <a:pt x="14" y="612"/>
                  </a:lnTo>
                  <a:lnTo>
                    <a:pt x="6" y="642"/>
                  </a:lnTo>
                  <a:lnTo>
                    <a:pt x="2" y="674"/>
                  </a:lnTo>
                  <a:lnTo>
                    <a:pt x="0" y="708"/>
                  </a:lnTo>
                  <a:lnTo>
                    <a:pt x="0" y="720"/>
                  </a:lnTo>
                  <a:lnTo>
                    <a:pt x="0" y="720"/>
                  </a:lnTo>
                  <a:lnTo>
                    <a:pt x="2" y="756"/>
                  </a:lnTo>
                  <a:lnTo>
                    <a:pt x="8" y="790"/>
                  </a:lnTo>
                  <a:lnTo>
                    <a:pt x="16" y="824"/>
                  </a:lnTo>
                  <a:lnTo>
                    <a:pt x="28" y="858"/>
                  </a:lnTo>
                  <a:lnTo>
                    <a:pt x="42" y="888"/>
                  </a:lnTo>
                  <a:lnTo>
                    <a:pt x="60" y="918"/>
                  </a:lnTo>
                  <a:lnTo>
                    <a:pt x="80" y="944"/>
                  </a:lnTo>
                  <a:lnTo>
                    <a:pt x="102" y="970"/>
                  </a:lnTo>
                  <a:lnTo>
                    <a:pt x="126" y="994"/>
                  </a:lnTo>
                  <a:lnTo>
                    <a:pt x="154" y="1014"/>
                  </a:lnTo>
                  <a:lnTo>
                    <a:pt x="182" y="1032"/>
                  </a:lnTo>
                  <a:lnTo>
                    <a:pt x="214" y="1048"/>
                  </a:lnTo>
                  <a:lnTo>
                    <a:pt x="246" y="1060"/>
                  </a:lnTo>
                  <a:lnTo>
                    <a:pt x="278" y="1070"/>
                  </a:lnTo>
                  <a:lnTo>
                    <a:pt x="314" y="1076"/>
                  </a:lnTo>
                  <a:lnTo>
                    <a:pt x="350" y="1080"/>
                  </a:lnTo>
                  <a:lnTo>
                    <a:pt x="356" y="1078"/>
                  </a:lnTo>
                  <a:lnTo>
                    <a:pt x="350" y="1080"/>
                  </a:lnTo>
                  <a:lnTo>
                    <a:pt x="1168" y="1080"/>
                  </a:lnTo>
                  <a:lnTo>
                    <a:pt x="1168" y="1080"/>
                  </a:lnTo>
                  <a:lnTo>
                    <a:pt x="1204" y="1078"/>
                  </a:lnTo>
                  <a:lnTo>
                    <a:pt x="1240" y="1072"/>
                  </a:lnTo>
                  <a:lnTo>
                    <a:pt x="1274" y="1064"/>
                  </a:lnTo>
                  <a:lnTo>
                    <a:pt x="1308" y="1052"/>
                  </a:lnTo>
                  <a:lnTo>
                    <a:pt x="1340" y="1036"/>
                  </a:lnTo>
                  <a:lnTo>
                    <a:pt x="1370" y="1018"/>
                  </a:lnTo>
                  <a:lnTo>
                    <a:pt x="1396" y="998"/>
                  </a:lnTo>
                  <a:lnTo>
                    <a:pt x="1422" y="974"/>
                  </a:lnTo>
                  <a:lnTo>
                    <a:pt x="1446" y="948"/>
                  </a:lnTo>
                  <a:lnTo>
                    <a:pt x="1466" y="920"/>
                  </a:lnTo>
                  <a:lnTo>
                    <a:pt x="1484" y="892"/>
                  </a:lnTo>
                  <a:lnTo>
                    <a:pt x="1500" y="860"/>
                  </a:lnTo>
                  <a:lnTo>
                    <a:pt x="1512" y="826"/>
                  </a:lnTo>
                  <a:lnTo>
                    <a:pt x="1520" y="792"/>
                  </a:lnTo>
                  <a:lnTo>
                    <a:pt x="1526" y="756"/>
                  </a:lnTo>
                  <a:lnTo>
                    <a:pt x="1528" y="720"/>
                  </a:lnTo>
                  <a:lnTo>
                    <a:pt x="1528" y="708"/>
                  </a:lnTo>
                  <a:lnTo>
                    <a:pt x="1528" y="708"/>
                  </a:lnTo>
                  <a:lnTo>
                    <a:pt x="1526" y="670"/>
                  </a:lnTo>
                  <a:lnTo>
                    <a:pt x="1520" y="636"/>
                  </a:lnTo>
                  <a:lnTo>
                    <a:pt x="1512" y="600"/>
                  </a:lnTo>
                  <a:lnTo>
                    <a:pt x="1500" y="568"/>
                  </a:lnTo>
                  <a:lnTo>
                    <a:pt x="1484" y="536"/>
                  </a:lnTo>
                  <a:lnTo>
                    <a:pt x="1466" y="506"/>
                  </a:lnTo>
                  <a:lnTo>
                    <a:pt x="1446" y="478"/>
                  </a:lnTo>
                  <a:lnTo>
                    <a:pt x="1422" y="452"/>
                  </a:lnTo>
                  <a:lnTo>
                    <a:pt x="1396" y="430"/>
                  </a:lnTo>
                  <a:lnTo>
                    <a:pt x="1370" y="408"/>
                  </a:lnTo>
                  <a:lnTo>
                    <a:pt x="1340" y="390"/>
                  </a:lnTo>
                  <a:lnTo>
                    <a:pt x="1308" y="376"/>
                  </a:lnTo>
                  <a:lnTo>
                    <a:pt x="1274" y="364"/>
                  </a:lnTo>
                  <a:lnTo>
                    <a:pt x="1240" y="354"/>
                  </a:lnTo>
                  <a:lnTo>
                    <a:pt x="1204" y="350"/>
                  </a:lnTo>
                  <a:lnTo>
                    <a:pt x="1168" y="348"/>
                  </a:lnTo>
                  <a:lnTo>
                    <a:pt x="1168"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1"/>
            <p:cNvSpPr>
              <a:spLocks/>
            </p:cNvSpPr>
            <p:nvPr/>
          </p:nvSpPr>
          <p:spPr bwMode="auto">
            <a:xfrm>
              <a:off x="6033629" y="1707255"/>
              <a:ext cx="143222" cy="89895"/>
            </a:xfrm>
            <a:custGeom>
              <a:avLst/>
              <a:gdLst>
                <a:gd name="T0" fmla="*/ 0 w 564"/>
                <a:gd name="T1" fmla="*/ 206 h 354"/>
                <a:gd name="T2" fmla="*/ 408 w 564"/>
                <a:gd name="T3" fmla="*/ 216 h 354"/>
                <a:gd name="T4" fmla="*/ 328 w 564"/>
                <a:gd name="T5" fmla="*/ 296 h 354"/>
                <a:gd name="T6" fmla="*/ 388 w 564"/>
                <a:gd name="T7" fmla="*/ 354 h 354"/>
                <a:gd name="T8" fmla="*/ 564 w 564"/>
                <a:gd name="T9" fmla="*/ 178 h 354"/>
                <a:gd name="T10" fmla="*/ 564 w 564"/>
                <a:gd name="T11" fmla="*/ 176 h 354"/>
                <a:gd name="T12" fmla="*/ 564 w 564"/>
                <a:gd name="T13" fmla="*/ 176 h 354"/>
                <a:gd name="T14" fmla="*/ 386 w 564"/>
                <a:gd name="T15" fmla="*/ 0 h 354"/>
                <a:gd name="T16" fmla="*/ 326 w 564"/>
                <a:gd name="T17" fmla="*/ 60 h 354"/>
                <a:gd name="T18" fmla="*/ 398 w 564"/>
                <a:gd name="T19" fmla="*/ 130 h 354"/>
                <a:gd name="T20" fmla="*/ 0 w 564"/>
                <a:gd name="T21" fmla="*/ 122 h 354"/>
                <a:gd name="T22" fmla="*/ 0 w 564"/>
                <a:gd name="T23" fmla="*/ 20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4" h="354">
                  <a:moveTo>
                    <a:pt x="0" y="206"/>
                  </a:moveTo>
                  <a:lnTo>
                    <a:pt x="408" y="216"/>
                  </a:lnTo>
                  <a:lnTo>
                    <a:pt x="328" y="296"/>
                  </a:lnTo>
                  <a:lnTo>
                    <a:pt x="388" y="354"/>
                  </a:lnTo>
                  <a:lnTo>
                    <a:pt x="564" y="178"/>
                  </a:lnTo>
                  <a:lnTo>
                    <a:pt x="564" y="176"/>
                  </a:lnTo>
                  <a:lnTo>
                    <a:pt x="564" y="176"/>
                  </a:lnTo>
                  <a:lnTo>
                    <a:pt x="386" y="0"/>
                  </a:lnTo>
                  <a:lnTo>
                    <a:pt x="326" y="60"/>
                  </a:lnTo>
                  <a:lnTo>
                    <a:pt x="398" y="130"/>
                  </a:lnTo>
                  <a:lnTo>
                    <a:pt x="0" y="122"/>
                  </a:ln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75"/>
          <p:cNvSpPr>
            <a:spLocks noChangeArrowheads="1"/>
          </p:cNvSpPr>
          <p:nvPr/>
        </p:nvSpPr>
        <p:spPr bwMode="auto">
          <a:xfrm>
            <a:off x="6907695" y="1699234"/>
            <a:ext cx="347763" cy="304857"/>
          </a:xfrm>
          <a:custGeom>
            <a:avLst/>
            <a:gdLst>
              <a:gd name="T0" fmla="*/ 1336 w 1360"/>
              <a:gd name="T1" fmla="*/ 1045 h 1192"/>
              <a:gd name="T2" fmla="*/ 763 w 1360"/>
              <a:gd name="T3" fmla="*/ 54 h 1192"/>
              <a:gd name="T4" fmla="*/ 679 w 1360"/>
              <a:gd name="T5" fmla="*/ 0 h 1192"/>
              <a:gd name="T6" fmla="*/ 596 w 1360"/>
              <a:gd name="T7" fmla="*/ 54 h 1192"/>
              <a:gd name="T8" fmla="*/ 22 w 1360"/>
              <a:gd name="T9" fmla="*/ 1045 h 1192"/>
              <a:gd name="T10" fmla="*/ 16 w 1360"/>
              <a:gd name="T11" fmla="*/ 1147 h 1192"/>
              <a:gd name="T12" fmla="*/ 106 w 1360"/>
              <a:gd name="T13" fmla="*/ 1191 h 1192"/>
              <a:gd name="T14" fmla="*/ 1253 w 1360"/>
              <a:gd name="T15" fmla="*/ 1191 h 1192"/>
              <a:gd name="T16" fmla="*/ 1342 w 1360"/>
              <a:gd name="T17" fmla="*/ 1147 h 1192"/>
              <a:gd name="T18" fmla="*/ 1336 w 1360"/>
              <a:gd name="T19" fmla="*/ 1045 h 1192"/>
              <a:gd name="T20" fmla="*/ 658 w 1360"/>
              <a:gd name="T21" fmla="*/ 91 h 1192"/>
              <a:gd name="T22" fmla="*/ 679 w 1360"/>
              <a:gd name="T23" fmla="*/ 73 h 1192"/>
              <a:gd name="T24" fmla="*/ 700 w 1360"/>
              <a:gd name="T25" fmla="*/ 91 h 1192"/>
              <a:gd name="T26" fmla="*/ 882 w 1360"/>
              <a:gd name="T27" fmla="*/ 406 h 1192"/>
              <a:gd name="T28" fmla="*/ 476 w 1360"/>
              <a:gd name="T29" fmla="*/ 406 h 1192"/>
              <a:gd name="T30" fmla="*/ 658 w 1360"/>
              <a:gd name="T31" fmla="*/ 91 h 1192"/>
              <a:gd name="T32" fmla="*/ 1278 w 1360"/>
              <a:gd name="T33" fmla="*/ 1110 h 1192"/>
              <a:gd name="T34" fmla="*/ 1253 w 1360"/>
              <a:gd name="T35" fmla="*/ 1118 h 1192"/>
              <a:gd name="T36" fmla="*/ 717 w 1360"/>
              <a:gd name="T37" fmla="*/ 1118 h 1192"/>
              <a:gd name="T38" fmla="*/ 717 w 1360"/>
              <a:gd name="T39" fmla="*/ 661 h 1192"/>
              <a:gd name="T40" fmla="*/ 772 w 1360"/>
              <a:gd name="T41" fmla="*/ 716 h 1192"/>
              <a:gd name="T42" fmla="*/ 797 w 1360"/>
              <a:gd name="T43" fmla="*/ 726 h 1192"/>
              <a:gd name="T44" fmla="*/ 823 w 1360"/>
              <a:gd name="T45" fmla="*/ 716 h 1192"/>
              <a:gd name="T46" fmla="*/ 823 w 1360"/>
              <a:gd name="T47" fmla="*/ 664 h 1192"/>
              <a:gd name="T48" fmla="*/ 706 w 1360"/>
              <a:gd name="T49" fmla="*/ 547 h 1192"/>
              <a:gd name="T50" fmla="*/ 658 w 1360"/>
              <a:gd name="T51" fmla="*/ 546 h 1192"/>
              <a:gd name="T52" fmla="*/ 652 w 1360"/>
              <a:gd name="T53" fmla="*/ 550 h 1192"/>
              <a:gd name="T54" fmla="*/ 533 w 1360"/>
              <a:gd name="T55" fmla="*/ 667 h 1192"/>
              <a:gd name="T56" fmla="*/ 533 w 1360"/>
              <a:gd name="T57" fmla="*/ 719 h 1192"/>
              <a:gd name="T58" fmla="*/ 559 w 1360"/>
              <a:gd name="T59" fmla="*/ 729 h 1192"/>
              <a:gd name="T60" fmla="*/ 585 w 1360"/>
              <a:gd name="T61" fmla="*/ 719 h 1192"/>
              <a:gd name="T62" fmla="*/ 644 w 1360"/>
              <a:gd name="T63" fmla="*/ 661 h 1192"/>
              <a:gd name="T64" fmla="*/ 644 w 1360"/>
              <a:gd name="T65" fmla="*/ 1118 h 1192"/>
              <a:gd name="T66" fmla="*/ 106 w 1360"/>
              <a:gd name="T67" fmla="*/ 1118 h 1192"/>
              <a:gd name="T68" fmla="*/ 78 w 1360"/>
              <a:gd name="T69" fmla="*/ 1110 h 1192"/>
              <a:gd name="T70" fmla="*/ 84 w 1360"/>
              <a:gd name="T71" fmla="*/ 1083 h 1192"/>
              <a:gd name="T72" fmla="*/ 219 w 1360"/>
              <a:gd name="T73" fmla="*/ 851 h 1192"/>
              <a:gd name="T74" fmla="*/ 570 w 1360"/>
              <a:gd name="T75" fmla="*/ 851 h 1192"/>
              <a:gd name="T76" fmla="*/ 570 w 1360"/>
              <a:gd name="T77" fmla="*/ 778 h 1192"/>
              <a:gd name="T78" fmla="*/ 260 w 1360"/>
              <a:gd name="T79" fmla="*/ 778 h 1192"/>
              <a:gd name="T80" fmla="*/ 433 w 1360"/>
              <a:gd name="T81" fmla="*/ 479 h 1192"/>
              <a:gd name="T82" fmla="*/ 925 w 1360"/>
              <a:gd name="T83" fmla="*/ 479 h 1192"/>
              <a:gd name="T84" fmla="*/ 1096 w 1360"/>
              <a:gd name="T85" fmla="*/ 778 h 1192"/>
              <a:gd name="T86" fmla="*/ 790 w 1360"/>
              <a:gd name="T87" fmla="*/ 778 h 1192"/>
              <a:gd name="T88" fmla="*/ 790 w 1360"/>
              <a:gd name="T89" fmla="*/ 851 h 1192"/>
              <a:gd name="T90" fmla="*/ 1139 w 1360"/>
              <a:gd name="T91" fmla="*/ 851 h 1192"/>
              <a:gd name="T92" fmla="*/ 1272 w 1360"/>
              <a:gd name="T93" fmla="*/ 1083 h 1192"/>
              <a:gd name="T94" fmla="*/ 1278 w 1360"/>
              <a:gd name="T95" fmla="*/ 111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0" h="1192">
                <a:moveTo>
                  <a:pt x="1336" y="1045"/>
                </a:moveTo>
                <a:lnTo>
                  <a:pt x="763" y="54"/>
                </a:lnTo>
                <a:cubicBezTo>
                  <a:pt x="743" y="19"/>
                  <a:pt x="712" y="0"/>
                  <a:pt x="679" y="0"/>
                </a:cubicBezTo>
                <a:cubicBezTo>
                  <a:pt x="646" y="0"/>
                  <a:pt x="615" y="19"/>
                  <a:pt x="596" y="54"/>
                </a:cubicBezTo>
                <a:lnTo>
                  <a:pt x="22" y="1045"/>
                </a:lnTo>
                <a:cubicBezTo>
                  <a:pt x="1" y="1081"/>
                  <a:pt x="0" y="1119"/>
                  <a:pt x="16" y="1147"/>
                </a:cubicBezTo>
                <a:cubicBezTo>
                  <a:pt x="32" y="1175"/>
                  <a:pt x="65" y="1191"/>
                  <a:pt x="106" y="1191"/>
                </a:cubicBezTo>
                <a:lnTo>
                  <a:pt x="1253" y="1191"/>
                </a:lnTo>
                <a:cubicBezTo>
                  <a:pt x="1294" y="1191"/>
                  <a:pt x="1325" y="1174"/>
                  <a:pt x="1342" y="1147"/>
                </a:cubicBezTo>
                <a:cubicBezTo>
                  <a:pt x="1359" y="1118"/>
                  <a:pt x="1356" y="1081"/>
                  <a:pt x="1336" y="1045"/>
                </a:cubicBezTo>
                <a:close/>
                <a:moveTo>
                  <a:pt x="658" y="91"/>
                </a:moveTo>
                <a:cubicBezTo>
                  <a:pt x="665" y="79"/>
                  <a:pt x="675" y="73"/>
                  <a:pt x="679" y="73"/>
                </a:cubicBezTo>
                <a:cubicBezTo>
                  <a:pt x="684" y="73"/>
                  <a:pt x="693" y="79"/>
                  <a:pt x="700" y="91"/>
                </a:cubicBezTo>
                <a:lnTo>
                  <a:pt x="882" y="406"/>
                </a:lnTo>
                <a:lnTo>
                  <a:pt x="476" y="406"/>
                </a:lnTo>
                <a:lnTo>
                  <a:pt x="658" y="91"/>
                </a:lnTo>
                <a:close/>
                <a:moveTo>
                  <a:pt x="1278" y="1110"/>
                </a:moveTo>
                <a:cubicBezTo>
                  <a:pt x="1277" y="1113"/>
                  <a:pt x="1268" y="1118"/>
                  <a:pt x="1253" y="1118"/>
                </a:cubicBezTo>
                <a:lnTo>
                  <a:pt x="717" y="1118"/>
                </a:lnTo>
                <a:lnTo>
                  <a:pt x="717" y="661"/>
                </a:lnTo>
                <a:lnTo>
                  <a:pt x="772" y="716"/>
                </a:lnTo>
                <a:cubicBezTo>
                  <a:pt x="779" y="723"/>
                  <a:pt x="788" y="726"/>
                  <a:pt x="797" y="726"/>
                </a:cubicBezTo>
                <a:cubicBezTo>
                  <a:pt x="808" y="726"/>
                  <a:pt x="817" y="723"/>
                  <a:pt x="823" y="716"/>
                </a:cubicBezTo>
                <a:cubicBezTo>
                  <a:pt x="838" y="702"/>
                  <a:pt x="838" y="679"/>
                  <a:pt x="823" y="664"/>
                </a:cubicBezTo>
                <a:lnTo>
                  <a:pt x="706" y="547"/>
                </a:lnTo>
                <a:cubicBezTo>
                  <a:pt x="693" y="534"/>
                  <a:pt x="672" y="534"/>
                  <a:pt x="658" y="546"/>
                </a:cubicBezTo>
                <a:cubicBezTo>
                  <a:pt x="655" y="547"/>
                  <a:pt x="653" y="549"/>
                  <a:pt x="652" y="550"/>
                </a:cubicBezTo>
                <a:lnTo>
                  <a:pt x="533" y="667"/>
                </a:lnTo>
                <a:cubicBezTo>
                  <a:pt x="520" y="682"/>
                  <a:pt x="520" y="705"/>
                  <a:pt x="533" y="719"/>
                </a:cubicBezTo>
                <a:cubicBezTo>
                  <a:pt x="541" y="726"/>
                  <a:pt x="550" y="729"/>
                  <a:pt x="559" y="729"/>
                </a:cubicBezTo>
                <a:cubicBezTo>
                  <a:pt x="568" y="729"/>
                  <a:pt x="579" y="726"/>
                  <a:pt x="585" y="719"/>
                </a:cubicBezTo>
                <a:lnTo>
                  <a:pt x="644" y="661"/>
                </a:lnTo>
                <a:lnTo>
                  <a:pt x="644" y="1118"/>
                </a:lnTo>
                <a:lnTo>
                  <a:pt x="106" y="1118"/>
                </a:lnTo>
                <a:cubicBezTo>
                  <a:pt x="90" y="1118"/>
                  <a:pt x="81" y="1113"/>
                  <a:pt x="78" y="1110"/>
                </a:cubicBezTo>
                <a:cubicBezTo>
                  <a:pt x="77" y="1106"/>
                  <a:pt x="77" y="1095"/>
                  <a:pt x="84" y="1083"/>
                </a:cubicBezTo>
                <a:lnTo>
                  <a:pt x="219" y="851"/>
                </a:lnTo>
                <a:lnTo>
                  <a:pt x="570" y="851"/>
                </a:lnTo>
                <a:lnTo>
                  <a:pt x="570" y="778"/>
                </a:lnTo>
                <a:lnTo>
                  <a:pt x="260" y="778"/>
                </a:lnTo>
                <a:lnTo>
                  <a:pt x="433" y="479"/>
                </a:lnTo>
                <a:lnTo>
                  <a:pt x="925" y="479"/>
                </a:lnTo>
                <a:lnTo>
                  <a:pt x="1096" y="778"/>
                </a:lnTo>
                <a:lnTo>
                  <a:pt x="790" y="778"/>
                </a:lnTo>
                <a:lnTo>
                  <a:pt x="790" y="851"/>
                </a:lnTo>
                <a:lnTo>
                  <a:pt x="1139" y="851"/>
                </a:lnTo>
                <a:lnTo>
                  <a:pt x="1272" y="1083"/>
                </a:lnTo>
                <a:cubicBezTo>
                  <a:pt x="1280" y="1095"/>
                  <a:pt x="1281" y="1106"/>
                  <a:pt x="1278" y="1110"/>
                </a:cubicBezTo>
                <a:close/>
              </a:path>
            </a:pathLst>
          </a:custGeom>
          <a:solidFill>
            <a:srgbClr val="C01D28"/>
          </a:solidFill>
          <a:ln>
            <a:noFill/>
          </a:ln>
          <a:effectLst/>
        </p:spPr>
        <p:txBody>
          <a:bodyPr wrap="none" anchor="ctr"/>
          <a:lstStyle/>
          <a:p>
            <a:endParaRPr lang="en-US" sz="1350"/>
          </a:p>
        </p:txBody>
      </p:sp>
      <p:sp>
        <p:nvSpPr>
          <p:cNvPr id="34" name="TextBox 33"/>
          <p:cNvSpPr txBox="1"/>
          <p:nvPr/>
        </p:nvSpPr>
        <p:spPr>
          <a:xfrm>
            <a:off x="478895" y="2400211"/>
            <a:ext cx="1469140" cy="258532"/>
          </a:xfrm>
          <a:prstGeom prst="rect">
            <a:avLst/>
          </a:prstGeom>
          <a:noFill/>
        </p:spPr>
        <p:txBody>
          <a:bodyPr wrap="square" lIns="0" rIns="72000" rtlCol="0">
            <a:spAutoFit/>
          </a:bodyPr>
          <a:lstStyle/>
          <a:p>
            <a:pPr defTabSz="914378">
              <a:lnSpc>
                <a:spcPct val="90000"/>
              </a:lnSpc>
              <a:spcAft>
                <a:spcPts val="600"/>
              </a:spcAft>
              <a:buClr>
                <a:schemeClr val="accent2"/>
              </a:buClr>
              <a:buSzPct val="110000"/>
            </a:pPr>
            <a:r>
              <a:rPr lang="en-US" sz="1200" b="1" kern="0" dirty="0">
                <a:latin typeface="+mj-lt"/>
                <a:cs typeface="Arial" panose="020B0604020202020204" pitchFamily="34" charset="0"/>
              </a:rPr>
              <a:t>Subhead is here</a:t>
            </a:r>
          </a:p>
        </p:txBody>
      </p:sp>
      <p:sp>
        <p:nvSpPr>
          <p:cNvPr id="35" name="TextBox 34"/>
          <p:cNvSpPr txBox="1"/>
          <p:nvPr/>
        </p:nvSpPr>
        <p:spPr>
          <a:xfrm>
            <a:off x="3622157" y="2398045"/>
            <a:ext cx="1479646" cy="424732"/>
          </a:xfrm>
          <a:prstGeom prst="rect">
            <a:avLst/>
          </a:prstGeom>
          <a:noFill/>
        </p:spPr>
        <p:txBody>
          <a:bodyPr wrap="square" lIns="0" rtlCol="0">
            <a:spAutoFit/>
          </a:bodyPr>
          <a:lstStyle>
            <a:defPPr>
              <a:defRPr lang="en-US"/>
            </a:defPPr>
            <a:lvl1pPr defTabSz="914378">
              <a:lnSpc>
                <a:spcPct val="90000"/>
              </a:lnSpc>
              <a:spcAft>
                <a:spcPts val="600"/>
              </a:spcAft>
              <a:buClr>
                <a:schemeClr val="accent2"/>
              </a:buClr>
              <a:buSzPct val="110000"/>
              <a:defRPr sz="1200" b="1" kern="0">
                <a:latin typeface="+mj-lt"/>
                <a:cs typeface="Arial" panose="020B0604020202020204" pitchFamily="34" charset="0"/>
              </a:defRPr>
            </a:lvl1pPr>
          </a:lstStyle>
          <a:p>
            <a:r>
              <a:rPr lang="en-US" dirty="0"/>
              <a:t>Add people </a:t>
            </a:r>
            <a:br>
              <a:rPr lang="en-US" dirty="0"/>
            </a:br>
            <a:r>
              <a:rPr lang="en-US" dirty="0"/>
              <a:t>to the things</a:t>
            </a:r>
          </a:p>
        </p:txBody>
      </p:sp>
      <p:sp>
        <p:nvSpPr>
          <p:cNvPr id="37" name="TextBox 36"/>
          <p:cNvSpPr txBox="1"/>
          <p:nvPr/>
        </p:nvSpPr>
        <p:spPr>
          <a:xfrm>
            <a:off x="6775925" y="2400211"/>
            <a:ext cx="1502656" cy="424732"/>
          </a:xfrm>
          <a:prstGeom prst="rect">
            <a:avLst/>
          </a:prstGeom>
          <a:noFill/>
        </p:spPr>
        <p:txBody>
          <a:bodyPr wrap="square" lIns="0" rtlCol="0">
            <a:spAutoFit/>
          </a:bodyPr>
          <a:lstStyle>
            <a:defPPr>
              <a:defRPr lang="en-US"/>
            </a:defPPr>
            <a:lvl1pPr defTabSz="914378">
              <a:lnSpc>
                <a:spcPct val="90000"/>
              </a:lnSpc>
              <a:spcAft>
                <a:spcPts val="600"/>
              </a:spcAft>
              <a:buClr>
                <a:schemeClr val="accent2"/>
              </a:buClr>
              <a:buSzPct val="110000"/>
              <a:defRPr sz="1200" b="1" kern="0">
                <a:latin typeface="+mj-lt"/>
                <a:cs typeface="Arial" panose="020B0604020202020204" pitchFamily="34" charset="0"/>
              </a:defRPr>
            </a:lvl1pPr>
          </a:lstStyle>
          <a:p>
            <a:r>
              <a:rPr lang="en-US" dirty="0"/>
              <a:t>Up your </a:t>
            </a:r>
            <a:br>
              <a:rPr lang="en-US" dirty="0"/>
            </a:br>
            <a:r>
              <a:rPr lang="en-US" dirty="0"/>
              <a:t>business game</a:t>
            </a:r>
          </a:p>
        </p:txBody>
      </p:sp>
      <p:sp>
        <p:nvSpPr>
          <p:cNvPr id="38" name="TextBox 37"/>
          <p:cNvSpPr txBox="1"/>
          <p:nvPr/>
        </p:nvSpPr>
        <p:spPr>
          <a:xfrm>
            <a:off x="5189661" y="2400211"/>
            <a:ext cx="1474329" cy="424732"/>
          </a:xfrm>
          <a:prstGeom prst="rect">
            <a:avLst/>
          </a:prstGeom>
          <a:noFill/>
        </p:spPr>
        <p:txBody>
          <a:bodyPr wrap="square" lIns="0" rtlCol="0">
            <a:spAutoFit/>
          </a:bodyPr>
          <a:lstStyle>
            <a:defPPr>
              <a:defRPr lang="en-US"/>
            </a:defPPr>
            <a:lvl1pPr defTabSz="914378">
              <a:lnSpc>
                <a:spcPct val="90000"/>
              </a:lnSpc>
              <a:spcAft>
                <a:spcPts val="600"/>
              </a:spcAft>
              <a:buClr>
                <a:schemeClr val="accent2"/>
              </a:buClr>
              <a:buSzPct val="110000"/>
              <a:defRPr sz="1200" b="1" kern="0">
                <a:latin typeface="+mj-lt"/>
                <a:cs typeface="Arial" panose="020B0604020202020204" pitchFamily="34" charset="0"/>
              </a:defRPr>
            </a:lvl1pPr>
          </a:lstStyle>
          <a:p>
            <a:r>
              <a:rPr lang="en-US" dirty="0"/>
              <a:t>Add things </a:t>
            </a:r>
            <a:br>
              <a:rPr lang="en-US" dirty="0"/>
            </a:br>
            <a:r>
              <a:rPr lang="en-US" dirty="0"/>
              <a:t>to the cloud</a:t>
            </a:r>
          </a:p>
        </p:txBody>
      </p:sp>
      <p:sp>
        <p:nvSpPr>
          <p:cNvPr id="40" name="TextBox 39"/>
          <p:cNvSpPr txBox="1"/>
          <p:nvPr/>
        </p:nvSpPr>
        <p:spPr>
          <a:xfrm>
            <a:off x="2046350" y="2400211"/>
            <a:ext cx="1442723" cy="424732"/>
          </a:xfrm>
          <a:prstGeom prst="rect">
            <a:avLst/>
          </a:prstGeom>
          <a:noFill/>
        </p:spPr>
        <p:txBody>
          <a:bodyPr wrap="square" lIns="0" rtlCol="0">
            <a:spAutoFit/>
          </a:bodyPr>
          <a:lstStyle/>
          <a:p>
            <a:pPr defTabSz="914378">
              <a:lnSpc>
                <a:spcPct val="90000"/>
              </a:lnSpc>
              <a:spcAft>
                <a:spcPts val="600"/>
              </a:spcAft>
              <a:buClr>
                <a:schemeClr val="accent2"/>
              </a:buClr>
              <a:buSzPct val="110000"/>
            </a:pPr>
            <a:r>
              <a:rPr lang="en-US" sz="1200" b="1" kern="0" dirty="0">
                <a:latin typeface="+mj-lt"/>
                <a:cs typeface="Arial" panose="020B0604020202020204" pitchFamily="34" charset="0"/>
              </a:rPr>
              <a:t>Add more things to the journey</a:t>
            </a:r>
          </a:p>
        </p:txBody>
      </p:sp>
      <p:sp>
        <p:nvSpPr>
          <p:cNvPr id="41" name="TextBox 40"/>
          <p:cNvSpPr txBox="1"/>
          <p:nvPr/>
        </p:nvSpPr>
        <p:spPr>
          <a:xfrm>
            <a:off x="478895" y="2862806"/>
            <a:ext cx="1690516" cy="789960"/>
          </a:xfrm>
          <a:prstGeom prst="rect">
            <a:avLst/>
          </a:prstGeom>
          <a:noFill/>
        </p:spPr>
        <p:txBody>
          <a:bodyPr wrap="square" lIns="0" rtlCol="0">
            <a:spAutoFit/>
          </a:bodyPr>
          <a:lstStyle>
            <a:defPPr>
              <a:defRPr lang="en-US"/>
            </a:defPPr>
            <a:lvl1pPr marL="171450" indent="-171450" defTabSz="1219170">
              <a:lnSpc>
                <a:spcPct val="90000"/>
              </a:lnSpc>
              <a:spcBef>
                <a:spcPts val="500"/>
              </a:spcBef>
              <a:spcAft>
                <a:spcPts val="600"/>
              </a:spcAft>
              <a:buClr>
                <a:schemeClr val="tx1"/>
              </a:buClr>
              <a:buSzPct val="100000"/>
              <a:buFont typeface="Arial" panose="020B0604020202020204" pitchFamily="34" charset="0"/>
              <a:buChar char="•"/>
              <a:defRPr sz="1000" kern="0">
                <a:solidFill>
                  <a:schemeClr val="tx2"/>
                </a:solidFill>
                <a:cs typeface="Arial" panose="020B0604020202020204" pitchFamily="34" charset="0"/>
              </a:defRPr>
            </a:lvl1pPr>
          </a:lstStyle>
          <a:p>
            <a:r>
              <a:rPr lang="en-US" dirty="0">
                <a:solidFill>
                  <a:schemeClr val="tx1"/>
                </a:solidFill>
              </a:rPr>
              <a:t>Lorem ipsum</a:t>
            </a:r>
          </a:p>
          <a:p>
            <a:r>
              <a:rPr lang="en-US" dirty="0">
                <a:solidFill>
                  <a:schemeClr val="tx1"/>
                </a:solidFill>
              </a:rPr>
              <a:t>Dolor sit </a:t>
            </a:r>
            <a:r>
              <a:rPr lang="en-US" dirty="0" err="1">
                <a:solidFill>
                  <a:schemeClr val="tx1"/>
                </a:solidFill>
              </a:rPr>
              <a:t>amet</a:t>
            </a:r>
            <a:endParaRPr lang="en-US" dirty="0">
              <a:solidFill>
                <a:schemeClr val="tx1"/>
              </a:solidFill>
            </a:endParaRPr>
          </a:p>
          <a:p>
            <a:r>
              <a:rPr lang="en-US" dirty="0">
                <a:solidFill>
                  <a:schemeClr val="tx1"/>
                </a:solidFill>
              </a:rPr>
              <a:t>Lorem ipsum</a:t>
            </a:r>
          </a:p>
        </p:txBody>
      </p:sp>
      <p:sp>
        <p:nvSpPr>
          <p:cNvPr id="43" name="TextBox 42"/>
          <p:cNvSpPr txBox="1"/>
          <p:nvPr/>
        </p:nvSpPr>
        <p:spPr>
          <a:xfrm>
            <a:off x="2046349" y="2861283"/>
            <a:ext cx="1716411" cy="789960"/>
          </a:xfrm>
          <a:prstGeom prst="rect">
            <a:avLst/>
          </a:prstGeom>
          <a:noFill/>
        </p:spPr>
        <p:txBody>
          <a:bodyPr wrap="square" lIns="0" rtlCol="0">
            <a:spAutoFit/>
          </a:bodyPr>
          <a:lstStyle/>
          <a:p>
            <a:pPr marL="171450" indent="-171450" defTabSz="1219170">
              <a:lnSpc>
                <a:spcPct val="90000"/>
              </a:lnSpc>
              <a:spcBef>
                <a:spcPts val="500"/>
              </a:spcBef>
              <a:spcAft>
                <a:spcPts val="600"/>
              </a:spcAft>
              <a:buClr>
                <a:schemeClr val="tx1"/>
              </a:buClr>
              <a:buSzPct val="100000"/>
              <a:buFont typeface="Arial" panose="020B0604020202020204" pitchFamily="34" charset="0"/>
              <a:buChar char="•"/>
            </a:pPr>
            <a:r>
              <a:rPr lang="en-US" sz="1000" kern="0" dirty="0">
                <a:cs typeface="Arial" panose="020B0604020202020204" pitchFamily="34" charset="0"/>
              </a:rPr>
              <a:t>Lorem ipsum</a:t>
            </a:r>
          </a:p>
          <a:p>
            <a:pPr marL="171450" indent="-171450" defTabSz="1219170">
              <a:lnSpc>
                <a:spcPct val="90000"/>
              </a:lnSpc>
              <a:spcBef>
                <a:spcPts val="500"/>
              </a:spcBef>
              <a:spcAft>
                <a:spcPts val="600"/>
              </a:spcAft>
              <a:buClr>
                <a:schemeClr val="tx1"/>
              </a:buClr>
              <a:buSzPct val="100000"/>
              <a:buFont typeface="Arial" panose="020B0604020202020204" pitchFamily="34" charset="0"/>
              <a:buChar char="•"/>
            </a:pPr>
            <a:r>
              <a:rPr lang="en-US" sz="1000" kern="0" dirty="0">
                <a:cs typeface="Arial" panose="020B0604020202020204" pitchFamily="34" charset="0"/>
              </a:rPr>
              <a:t>Dolor sit </a:t>
            </a:r>
            <a:r>
              <a:rPr lang="en-US" sz="1000" kern="0" dirty="0" err="1">
                <a:cs typeface="Arial" panose="020B0604020202020204" pitchFamily="34" charset="0"/>
              </a:rPr>
              <a:t>amet</a:t>
            </a:r>
            <a:endParaRPr lang="en-US" sz="1000" kern="0" dirty="0">
              <a:cs typeface="Arial" panose="020B0604020202020204" pitchFamily="34" charset="0"/>
            </a:endParaRPr>
          </a:p>
          <a:p>
            <a:pPr marL="171450" indent="-171450" defTabSz="1219170">
              <a:lnSpc>
                <a:spcPct val="90000"/>
              </a:lnSpc>
              <a:spcBef>
                <a:spcPts val="500"/>
              </a:spcBef>
              <a:spcAft>
                <a:spcPts val="600"/>
              </a:spcAft>
              <a:buClr>
                <a:schemeClr val="tx1"/>
              </a:buClr>
              <a:buSzPct val="100000"/>
              <a:buFont typeface="Arial" panose="020B0604020202020204" pitchFamily="34" charset="0"/>
              <a:buChar char="•"/>
            </a:pPr>
            <a:r>
              <a:rPr lang="en-US" sz="1000" kern="0" dirty="0">
                <a:cs typeface="Arial" panose="020B0604020202020204" pitchFamily="34" charset="0"/>
              </a:rPr>
              <a:t>Lorem ipsum</a:t>
            </a:r>
          </a:p>
        </p:txBody>
      </p:sp>
      <p:sp>
        <p:nvSpPr>
          <p:cNvPr id="44" name="TextBox 43"/>
          <p:cNvSpPr txBox="1"/>
          <p:nvPr/>
        </p:nvSpPr>
        <p:spPr>
          <a:xfrm>
            <a:off x="3622157" y="2866156"/>
            <a:ext cx="1708057" cy="789960"/>
          </a:xfrm>
          <a:prstGeom prst="rect">
            <a:avLst/>
          </a:prstGeom>
          <a:noFill/>
        </p:spPr>
        <p:txBody>
          <a:bodyPr wrap="square" lIns="0" rtlCol="0">
            <a:spAutoFit/>
          </a:bodyPr>
          <a:lstStyle>
            <a:defPPr>
              <a:defRPr lang="en-US"/>
            </a:defPPr>
            <a:lvl1pPr marL="171450" indent="-171450" defTabSz="1219170">
              <a:lnSpc>
                <a:spcPct val="90000"/>
              </a:lnSpc>
              <a:spcBef>
                <a:spcPts val="500"/>
              </a:spcBef>
              <a:spcAft>
                <a:spcPts val="600"/>
              </a:spcAft>
              <a:buClr>
                <a:schemeClr val="tx1"/>
              </a:buClr>
              <a:buSzPct val="100000"/>
              <a:buFont typeface="Arial" panose="020B0604020202020204" pitchFamily="34" charset="0"/>
              <a:buChar char="•"/>
              <a:defRPr sz="1000" kern="0">
                <a:solidFill>
                  <a:schemeClr val="tx2"/>
                </a:solidFill>
                <a:cs typeface="Arial" panose="020B0604020202020204" pitchFamily="34" charset="0"/>
              </a:defRPr>
            </a:lvl1pPr>
          </a:lstStyle>
          <a:p>
            <a:r>
              <a:rPr lang="en-US" dirty="0">
                <a:solidFill>
                  <a:schemeClr val="tx1"/>
                </a:solidFill>
              </a:rPr>
              <a:t>Lorem ipsum</a:t>
            </a:r>
          </a:p>
          <a:p>
            <a:r>
              <a:rPr lang="en-US" dirty="0">
                <a:solidFill>
                  <a:schemeClr val="tx1"/>
                </a:solidFill>
              </a:rPr>
              <a:t>Dolor sit </a:t>
            </a:r>
            <a:r>
              <a:rPr lang="en-US" dirty="0" err="1">
                <a:solidFill>
                  <a:schemeClr val="tx1"/>
                </a:solidFill>
              </a:rPr>
              <a:t>amet</a:t>
            </a:r>
            <a:endParaRPr lang="en-US" dirty="0">
              <a:solidFill>
                <a:schemeClr val="tx1"/>
              </a:solidFill>
            </a:endParaRPr>
          </a:p>
          <a:p>
            <a:r>
              <a:rPr lang="en-US" dirty="0">
                <a:solidFill>
                  <a:schemeClr val="tx1"/>
                </a:solidFill>
              </a:rPr>
              <a:t>Lorem ipsum</a:t>
            </a:r>
          </a:p>
        </p:txBody>
      </p:sp>
      <p:sp>
        <p:nvSpPr>
          <p:cNvPr id="45" name="TextBox 44"/>
          <p:cNvSpPr txBox="1"/>
          <p:nvPr/>
        </p:nvSpPr>
        <p:spPr>
          <a:xfrm>
            <a:off x="5189662" y="2844834"/>
            <a:ext cx="1718033" cy="789960"/>
          </a:xfrm>
          <a:prstGeom prst="rect">
            <a:avLst/>
          </a:prstGeom>
          <a:noFill/>
        </p:spPr>
        <p:txBody>
          <a:bodyPr wrap="square" lIns="0" rtlCol="0">
            <a:spAutoFit/>
          </a:bodyPr>
          <a:lstStyle>
            <a:defPPr>
              <a:defRPr lang="en-US"/>
            </a:defPPr>
            <a:lvl1pPr marL="171450" indent="-171450" defTabSz="1219170">
              <a:lnSpc>
                <a:spcPct val="90000"/>
              </a:lnSpc>
              <a:spcBef>
                <a:spcPts val="500"/>
              </a:spcBef>
              <a:spcAft>
                <a:spcPts val="600"/>
              </a:spcAft>
              <a:buClr>
                <a:schemeClr val="tx1"/>
              </a:buClr>
              <a:buSzPct val="100000"/>
              <a:buFont typeface="Arial" panose="020B0604020202020204" pitchFamily="34" charset="0"/>
              <a:buChar char="•"/>
              <a:defRPr sz="1000" kern="0">
                <a:solidFill>
                  <a:schemeClr val="tx2"/>
                </a:solidFill>
                <a:cs typeface="Arial" panose="020B0604020202020204" pitchFamily="34" charset="0"/>
              </a:defRPr>
            </a:lvl1pPr>
          </a:lstStyle>
          <a:p>
            <a:r>
              <a:rPr lang="en-US" dirty="0">
                <a:solidFill>
                  <a:schemeClr val="tx1"/>
                </a:solidFill>
              </a:rPr>
              <a:t>Lorem ipsum</a:t>
            </a:r>
          </a:p>
          <a:p>
            <a:r>
              <a:rPr lang="en-US" dirty="0">
                <a:solidFill>
                  <a:schemeClr val="tx1"/>
                </a:solidFill>
              </a:rPr>
              <a:t>Dolor sit </a:t>
            </a:r>
            <a:r>
              <a:rPr lang="en-US" dirty="0" err="1">
                <a:solidFill>
                  <a:schemeClr val="tx1"/>
                </a:solidFill>
              </a:rPr>
              <a:t>amet</a:t>
            </a:r>
            <a:endParaRPr lang="en-US" dirty="0">
              <a:solidFill>
                <a:schemeClr val="tx1"/>
              </a:solidFill>
            </a:endParaRPr>
          </a:p>
          <a:p>
            <a:r>
              <a:rPr lang="en-US" dirty="0">
                <a:solidFill>
                  <a:schemeClr val="tx1"/>
                </a:solidFill>
              </a:rPr>
              <a:t>Lorem ipsum</a:t>
            </a:r>
          </a:p>
        </p:txBody>
      </p:sp>
      <p:sp>
        <p:nvSpPr>
          <p:cNvPr id="47" name="TextBox 46"/>
          <p:cNvSpPr txBox="1"/>
          <p:nvPr/>
        </p:nvSpPr>
        <p:spPr>
          <a:xfrm>
            <a:off x="6775925" y="2850055"/>
            <a:ext cx="1703230" cy="789960"/>
          </a:xfrm>
          <a:prstGeom prst="rect">
            <a:avLst/>
          </a:prstGeom>
          <a:noFill/>
        </p:spPr>
        <p:txBody>
          <a:bodyPr wrap="square" lIns="0" rtlCol="0">
            <a:spAutoFit/>
          </a:bodyPr>
          <a:lstStyle>
            <a:defPPr>
              <a:defRPr lang="en-US"/>
            </a:defPPr>
            <a:lvl1pPr marL="171450" indent="-171450" defTabSz="1219170">
              <a:lnSpc>
                <a:spcPct val="90000"/>
              </a:lnSpc>
              <a:spcBef>
                <a:spcPts val="500"/>
              </a:spcBef>
              <a:spcAft>
                <a:spcPts val="600"/>
              </a:spcAft>
              <a:buClr>
                <a:schemeClr val="tx1"/>
              </a:buClr>
              <a:buSzPct val="100000"/>
              <a:buFont typeface="Arial" panose="020B0604020202020204" pitchFamily="34" charset="0"/>
              <a:buChar char="•"/>
              <a:defRPr sz="1000" kern="0">
                <a:solidFill>
                  <a:schemeClr val="tx2"/>
                </a:solidFill>
                <a:cs typeface="Arial" panose="020B0604020202020204" pitchFamily="34" charset="0"/>
              </a:defRPr>
            </a:lvl1pPr>
          </a:lstStyle>
          <a:p>
            <a:r>
              <a:rPr lang="en-US" dirty="0">
                <a:solidFill>
                  <a:schemeClr val="tx1"/>
                </a:solidFill>
              </a:rPr>
              <a:t>Lorem ipsum</a:t>
            </a:r>
          </a:p>
          <a:p>
            <a:r>
              <a:rPr lang="en-US" dirty="0">
                <a:solidFill>
                  <a:schemeClr val="tx1"/>
                </a:solidFill>
              </a:rPr>
              <a:t>Dolor sit </a:t>
            </a:r>
            <a:r>
              <a:rPr lang="en-US" dirty="0" err="1">
                <a:solidFill>
                  <a:schemeClr val="tx1"/>
                </a:solidFill>
              </a:rPr>
              <a:t>amet</a:t>
            </a:r>
            <a:endParaRPr lang="en-US" dirty="0">
              <a:solidFill>
                <a:schemeClr val="tx1"/>
              </a:solidFill>
            </a:endParaRPr>
          </a:p>
          <a:p>
            <a:r>
              <a:rPr lang="en-US" dirty="0">
                <a:solidFill>
                  <a:schemeClr val="tx1"/>
                </a:solidFill>
              </a:rPr>
              <a:t>Lorem ipsum</a:t>
            </a:r>
          </a:p>
        </p:txBody>
      </p:sp>
    </p:spTree>
    <p:extLst>
      <p:ext uri="{BB962C8B-B14F-4D97-AF65-F5344CB8AC3E}">
        <p14:creationId xmlns:p14="http://schemas.microsoft.com/office/powerpoint/2010/main" val="3925488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endParaRPr lang="en-US" dirty="0"/>
          </a:p>
        </p:txBody>
      </p:sp>
      <p:sp>
        <p:nvSpPr>
          <p:cNvPr id="5" name="Text Placeholder 4"/>
          <p:cNvSpPr>
            <a:spLocks noGrp="1"/>
          </p:cNvSpPr>
          <p:nvPr>
            <p:ph type="body" sz="quarter" idx="17"/>
          </p:nvPr>
        </p:nvSpPr>
        <p:spPr/>
        <p:txBody>
          <a:bodyPr/>
          <a:lstStyle/>
          <a:p>
            <a:r>
              <a:rPr lang="en-US" dirty="0">
                <a:solidFill>
                  <a:schemeClr val="accent1"/>
                </a:solidFill>
              </a:rPr>
              <a:t>Hierarchy layout</a:t>
            </a:r>
          </a:p>
        </p:txBody>
      </p:sp>
      <p:sp>
        <p:nvSpPr>
          <p:cNvPr id="6" name="Rounded Rectangle 5"/>
          <p:cNvSpPr/>
          <p:nvPr/>
        </p:nvSpPr>
        <p:spPr>
          <a:xfrm>
            <a:off x="2789299" y="2807109"/>
            <a:ext cx="1558637" cy="1484482"/>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7" name="TextBox 6"/>
          <p:cNvSpPr txBox="1"/>
          <p:nvPr/>
        </p:nvSpPr>
        <p:spPr>
          <a:xfrm flipH="1">
            <a:off x="2988045" y="3304189"/>
            <a:ext cx="1161150" cy="153888"/>
          </a:xfrm>
          <a:prstGeom prst="rect">
            <a:avLst/>
          </a:prstGeom>
          <a:noFill/>
        </p:spPr>
        <p:txBody>
          <a:bodyPr wrap="square" lIns="0" tIns="0" rIns="0" bIns="0" rtlCol="0" anchor="ctr">
            <a:spAutoFit/>
          </a:bodyPr>
          <a:lstStyle/>
          <a:p>
            <a:pPr algn="ctr"/>
            <a:r>
              <a:rPr lang="en-AU" sz="1000" b="1" dirty="0">
                <a:gradFill>
                  <a:gsLst>
                    <a:gs pos="0">
                      <a:schemeClr val="tx1"/>
                    </a:gs>
                    <a:gs pos="100000">
                      <a:schemeClr val="tx1"/>
                    </a:gs>
                  </a:gsLst>
                  <a:lin ang="5400000" scaled="1"/>
                </a:gradFill>
                <a:latin typeface="Arial" panose="020B0604020202020204" pitchFamily="34" charset="0"/>
                <a:ea typeface="Roboto Medium" panose="02000000000000000000" pitchFamily="2" charset="0"/>
                <a:cs typeface="Arial" panose="020B0604020202020204" pitchFamily="34" charset="0"/>
              </a:rPr>
              <a:t>Headline</a:t>
            </a:r>
          </a:p>
        </p:txBody>
      </p:sp>
      <p:sp>
        <p:nvSpPr>
          <p:cNvPr id="8" name="Text Placeholder 32"/>
          <p:cNvSpPr txBox="1">
            <a:spLocks/>
          </p:cNvSpPr>
          <p:nvPr/>
        </p:nvSpPr>
        <p:spPr>
          <a:xfrm flipH="1">
            <a:off x="2988044" y="3495930"/>
            <a:ext cx="1161146" cy="4571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en-US" sz="800" spc="10" dirty="0">
                <a:latin typeface="Arial" panose="020B0604020202020204" pitchFamily="34" charset="0"/>
                <a:cs typeface="Arial" panose="020B0604020202020204" pitchFamily="34" charset="0"/>
              </a:rPr>
              <a:t>Lorem ipsum </a:t>
            </a:r>
            <a:r>
              <a:rPr lang="en-US" sz="800" spc="10" dirty="0" err="1">
                <a:latin typeface="Arial" panose="020B0604020202020204" pitchFamily="34" charset="0"/>
                <a:cs typeface="Arial" panose="020B0604020202020204" pitchFamily="34" charset="0"/>
              </a:rPr>
              <a:t>amet</a:t>
            </a:r>
            <a:r>
              <a:rPr lang="en-US" sz="800" spc="10" dirty="0">
                <a:latin typeface="Arial" panose="020B0604020202020204" pitchFamily="34" charset="0"/>
                <a:cs typeface="Arial" panose="020B0604020202020204" pitchFamily="34" charset="0"/>
              </a:rPr>
              <a:t>,</a:t>
            </a:r>
          </a:p>
          <a:p>
            <a:pPr marL="0" indent="0" algn="ctr">
              <a:lnSpc>
                <a:spcPct val="130000"/>
              </a:lnSpc>
              <a:spcBef>
                <a:spcPts val="0"/>
              </a:spcBef>
              <a:buNone/>
            </a:pPr>
            <a:r>
              <a:rPr lang="en-US" sz="800" spc="10" dirty="0" err="1">
                <a:latin typeface="Arial" panose="020B0604020202020204" pitchFamily="34" charset="0"/>
                <a:cs typeface="Arial" panose="020B0604020202020204" pitchFamily="34" charset="0"/>
              </a:rPr>
              <a:t>consectetur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tempor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incididunt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ut</a:t>
            </a:r>
            <a:endParaRPr lang="en-US" sz="800" spc="10" dirty="0">
              <a:latin typeface="Arial" panose="020B0604020202020204" pitchFamily="34" charset="0"/>
              <a:cs typeface="Arial" panose="020B0604020202020204" pitchFamily="34" charset="0"/>
            </a:endParaRPr>
          </a:p>
        </p:txBody>
      </p:sp>
      <p:sp>
        <p:nvSpPr>
          <p:cNvPr id="9" name="Rounded Rectangle 8"/>
          <p:cNvSpPr/>
          <p:nvPr/>
        </p:nvSpPr>
        <p:spPr>
          <a:xfrm>
            <a:off x="894936" y="2807109"/>
            <a:ext cx="1558637" cy="1484482"/>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flipH="1">
            <a:off x="1093682" y="3304189"/>
            <a:ext cx="1161150" cy="153888"/>
          </a:xfrm>
          <a:prstGeom prst="rect">
            <a:avLst/>
          </a:prstGeom>
          <a:noFill/>
        </p:spPr>
        <p:txBody>
          <a:bodyPr wrap="square" lIns="0" tIns="0" rIns="0" bIns="0" rtlCol="0" anchor="ctr">
            <a:spAutoFit/>
          </a:bodyPr>
          <a:lstStyle/>
          <a:p>
            <a:pPr algn="ctr"/>
            <a:r>
              <a:rPr lang="en-AU" sz="1000" b="1" dirty="0">
                <a:gradFill>
                  <a:gsLst>
                    <a:gs pos="0">
                      <a:schemeClr val="tx1"/>
                    </a:gs>
                    <a:gs pos="100000">
                      <a:schemeClr val="tx1"/>
                    </a:gs>
                  </a:gsLst>
                  <a:lin ang="5400000" scaled="1"/>
                </a:gradFill>
                <a:latin typeface="Arial" panose="020B0604020202020204" pitchFamily="34" charset="0"/>
                <a:ea typeface="Roboto Medium" panose="02000000000000000000" pitchFamily="2" charset="0"/>
                <a:cs typeface="Arial" panose="020B0604020202020204" pitchFamily="34" charset="0"/>
              </a:rPr>
              <a:t>Headline</a:t>
            </a:r>
          </a:p>
        </p:txBody>
      </p:sp>
      <p:sp>
        <p:nvSpPr>
          <p:cNvPr id="11" name="Text Placeholder 32"/>
          <p:cNvSpPr txBox="1">
            <a:spLocks/>
          </p:cNvSpPr>
          <p:nvPr/>
        </p:nvSpPr>
        <p:spPr>
          <a:xfrm flipH="1">
            <a:off x="1093681" y="3495930"/>
            <a:ext cx="1161146" cy="4571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en-US" sz="800" spc="10" dirty="0">
                <a:latin typeface="Arial" panose="020B0604020202020204" pitchFamily="34" charset="0"/>
                <a:cs typeface="Arial" panose="020B0604020202020204" pitchFamily="34" charset="0"/>
              </a:rPr>
              <a:t>Lorem ipsum dolor sit </a:t>
            </a:r>
            <a:r>
              <a:rPr lang="en-US" sz="800" spc="10" dirty="0" err="1">
                <a:latin typeface="Arial" panose="020B0604020202020204" pitchFamily="34" charset="0"/>
                <a:cs typeface="Arial" panose="020B0604020202020204" pitchFamily="34" charset="0"/>
              </a:rPr>
              <a:t>consectetur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adipiscing</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elit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sed</a:t>
            </a:r>
            <a:r>
              <a:rPr lang="en-US" sz="800" spc="10" dirty="0">
                <a:latin typeface="Arial" panose="020B0604020202020204" pitchFamily="34" charset="0"/>
                <a:cs typeface="Arial" panose="020B0604020202020204" pitchFamily="34" charset="0"/>
              </a:rPr>
              <a:t> do </a:t>
            </a:r>
            <a:r>
              <a:rPr lang="en-US" sz="800" spc="10" dirty="0" err="1">
                <a:latin typeface="Arial" panose="020B0604020202020204" pitchFamily="34" charset="0"/>
                <a:cs typeface="Arial" panose="020B0604020202020204" pitchFamily="34" charset="0"/>
              </a:rPr>
              <a:t>eiusmod</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tempor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incididunt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ut</a:t>
            </a:r>
            <a:endParaRPr lang="en-US" sz="800" spc="10" dirty="0">
              <a:latin typeface="Arial" panose="020B0604020202020204" pitchFamily="34" charset="0"/>
              <a:cs typeface="Arial" panose="020B0604020202020204" pitchFamily="34" charset="0"/>
            </a:endParaRPr>
          </a:p>
        </p:txBody>
      </p:sp>
      <p:sp>
        <p:nvSpPr>
          <p:cNvPr id="12" name="Rounded Rectangle 11"/>
          <p:cNvSpPr/>
          <p:nvPr/>
        </p:nvSpPr>
        <p:spPr>
          <a:xfrm>
            <a:off x="4681247" y="2807109"/>
            <a:ext cx="1558637" cy="1484482"/>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3" name="TextBox 12"/>
          <p:cNvSpPr txBox="1"/>
          <p:nvPr/>
        </p:nvSpPr>
        <p:spPr>
          <a:xfrm flipH="1">
            <a:off x="4879993" y="3304189"/>
            <a:ext cx="1161150" cy="153888"/>
          </a:xfrm>
          <a:prstGeom prst="rect">
            <a:avLst/>
          </a:prstGeom>
          <a:noFill/>
        </p:spPr>
        <p:txBody>
          <a:bodyPr wrap="square" lIns="0" tIns="0" rIns="0" bIns="0" rtlCol="0" anchor="ctr">
            <a:spAutoFit/>
          </a:bodyPr>
          <a:lstStyle/>
          <a:p>
            <a:pPr algn="ctr"/>
            <a:r>
              <a:rPr lang="en-AU" sz="1000" b="1" dirty="0">
                <a:gradFill>
                  <a:gsLst>
                    <a:gs pos="0">
                      <a:schemeClr val="tx1"/>
                    </a:gs>
                    <a:gs pos="100000">
                      <a:schemeClr val="tx1"/>
                    </a:gs>
                  </a:gsLst>
                  <a:lin ang="5400000" scaled="1"/>
                </a:gradFill>
                <a:latin typeface="Arial" panose="020B0604020202020204" pitchFamily="34" charset="0"/>
                <a:ea typeface="Roboto Medium" panose="02000000000000000000" pitchFamily="2" charset="0"/>
                <a:cs typeface="Arial" panose="020B0604020202020204" pitchFamily="34" charset="0"/>
              </a:rPr>
              <a:t>Headline</a:t>
            </a:r>
          </a:p>
        </p:txBody>
      </p:sp>
      <p:sp>
        <p:nvSpPr>
          <p:cNvPr id="14" name="Text Placeholder 32"/>
          <p:cNvSpPr txBox="1">
            <a:spLocks/>
          </p:cNvSpPr>
          <p:nvPr/>
        </p:nvSpPr>
        <p:spPr>
          <a:xfrm flipH="1">
            <a:off x="4879992" y="3495930"/>
            <a:ext cx="1161146" cy="4571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en-US" sz="800" spc="10" dirty="0">
                <a:latin typeface="Arial" panose="020B0604020202020204" pitchFamily="34" charset="0"/>
                <a:cs typeface="Arial" panose="020B0604020202020204" pitchFamily="34" charset="0"/>
              </a:rPr>
              <a:t>Lorem ipsum dolor sit</a:t>
            </a:r>
          </a:p>
          <a:p>
            <a:pPr marL="0" indent="0" algn="ctr">
              <a:lnSpc>
                <a:spcPct val="130000"/>
              </a:lnSpc>
              <a:spcBef>
                <a:spcPts val="0"/>
              </a:spcBef>
              <a:buNone/>
            </a:pPr>
            <a:r>
              <a:rPr lang="en-US" sz="800" spc="10" dirty="0" err="1">
                <a:latin typeface="Arial" panose="020B0604020202020204" pitchFamily="34" charset="0"/>
                <a:cs typeface="Arial" panose="020B0604020202020204" pitchFamily="34" charset="0"/>
              </a:rPr>
              <a:t>consectetur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adipiscing</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elit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sed</a:t>
            </a:r>
            <a:r>
              <a:rPr lang="en-US" sz="800" spc="10" dirty="0">
                <a:latin typeface="Arial" panose="020B0604020202020204" pitchFamily="34" charset="0"/>
                <a:cs typeface="Arial" panose="020B0604020202020204" pitchFamily="34" charset="0"/>
              </a:rPr>
              <a:t> do </a:t>
            </a:r>
            <a:r>
              <a:rPr lang="en-US" sz="800" spc="10" dirty="0" err="1">
                <a:latin typeface="Arial" panose="020B0604020202020204" pitchFamily="34" charset="0"/>
                <a:cs typeface="Arial" panose="020B0604020202020204" pitchFamily="34" charset="0"/>
              </a:rPr>
              <a:t>eiusmod</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tempor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incididunt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ut</a:t>
            </a:r>
            <a:endParaRPr lang="en-US" sz="800" spc="10" dirty="0">
              <a:latin typeface="Arial" panose="020B0604020202020204" pitchFamily="34" charset="0"/>
              <a:cs typeface="Arial" panose="020B0604020202020204" pitchFamily="34" charset="0"/>
            </a:endParaRPr>
          </a:p>
        </p:txBody>
      </p:sp>
      <p:sp>
        <p:nvSpPr>
          <p:cNvPr id="15" name="Rounded Rectangle 14"/>
          <p:cNvSpPr/>
          <p:nvPr/>
        </p:nvSpPr>
        <p:spPr>
          <a:xfrm>
            <a:off x="6573195" y="2807109"/>
            <a:ext cx="1558637" cy="1484482"/>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6" name="TextBox 15"/>
          <p:cNvSpPr txBox="1"/>
          <p:nvPr/>
        </p:nvSpPr>
        <p:spPr>
          <a:xfrm flipH="1">
            <a:off x="6771941" y="3304189"/>
            <a:ext cx="1161150" cy="153888"/>
          </a:xfrm>
          <a:prstGeom prst="rect">
            <a:avLst/>
          </a:prstGeom>
          <a:noFill/>
        </p:spPr>
        <p:txBody>
          <a:bodyPr wrap="square" lIns="0" tIns="0" rIns="0" bIns="0" rtlCol="0" anchor="ctr">
            <a:spAutoFit/>
          </a:bodyPr>
          <a:lstStyle/>
          <a:p>
            <a:pPr algn="ctr"/>
            <a:r>
              <a:rPr lang="en-AU" sz="1000" b="1" dirty="0">
                <a:gradFill>
                  <a:gsLst>
                    <a:gs pos="0">
                      <a:schemeClr val="tx1"/>
                    </a:gs>
                    <a:gs pos="100000">
                      <a:schemeClr val="tx1"/>
                    </a:gs>
                  </a:gsLst>
                  <a:lin ang="5400000" scaled="1"/>
                </a:gradFill>
                <a:latin typeface="Arial" panose="020B0604020202020204" pitchFamily="34" charset="0"/>
                <a:ea typeface="Roboto Medium" panose="02000000000000000000" pitchFamily="2" charset="0"/>
                <a:cs typeface="Arial" panose="020B0604020202020204" pitchFamily="34" charset="0"/>
              </a:rPr>
              <a:t>Headline</a:t>
            </a:r>
          </a:p>
        </p:txBody>
      </p:sp>
      <p:sp>
        <p:nvSpPr>
          <p:cNvPr id="17" name="Text Placeholder 32"/>
          <p:cNvSpPr txBox="1">
            <a:spLocks/>
          </p:cNvSpPr>
          <p:nvPr/>
        </p:nvSpPr>
        <p:spPr>
          <a:xfrm flipH="1">
            <a:off x="6771940" y="3495930"/>
            <a:ext cx="1161146" cy="4571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en-US" sz="800" spc="10" dirty="0">
                <a:latin typeface="Arial" panose="020B0604020202020204" pitchFamily="34" charset="0"/>
                <a:cs typeface="Arial" panose="020B0604020202020204" pitchFamily="34" charset="0"/>
              </a:rPr>
              <a:t>Lorem ipsum dolor sit</a:t>
            </a:r>
          </a:p>
          <a:p>
            <a:pPr marL="0" indent="0" algn="ctr">
              <a:lnSpc>
                <a:spcPct val="130000"/>
              </a:lnSpc>
              <a:spcBef>
                <a:spcPts val="0"/>
              </a:spcBef>
              <a:buNone/>
            </a:pPr>
            <a:r>
              <a:rPr lang="en-US" sz="800" spc="10" dirty="0" err="1">
                <a:latin typeface="Arial" panose="020B0604020202020204" pitchFamily="34" charset="0"/>
                <a:cs typeface="Arial" panose="020B0604020202020204" pitchFamily="34" charset="0"/>
              </a:rPr>
              <a:t>consectetur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adipiscing</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elit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sed</a:t>
            </a:r>
            <a:r>
              <a:rPr lang="en-US" sz="800" spc="10" dirty="0">
                <a:latin typeface="Arial" panose="020B0604020202020204" pitchFamily="34" charset="0"/>
                <a:cs typeface="Arial" panose="020B0604020202020204" pitchFamily="34" charset="0"/>
              </a:rPr>
              <a:t> do </a:t>
            </a:r>
            <a:r>
              <a:rPr lang="en-US" sz="800" spc="10" dirty="0" err="1">
                <a:latin typeface="Arial" panose="020B0604020202020204" pitchFamily="34" charset="0"/>
                <a:cs typeface="Arial" panose="020B0604020202020204" pitchFamily="34" charset="0"/>
              </a:rPr>
              <a:t>eiusmod</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tempor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incididunt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ut</a:t>
            </a:r>
            <a:endParaRPr lang="en-US" sz="800" spc="10" dirty="0">
              <a:latin typeface="Arial" panose="020B0604020202020204" pitchFamily="34" charset="0"/>
              <a:cs typeface="Arial" panose="020B0604020202020204" pitchFamily="34" charset="0"/>
            </a:endParaRPr>
          </a:p>
        </p:txBody>
      </p:sp>
      <p:grpSp>
        <p:nvGrpSpPr>
          <p:cNvPr id="18" name="Group 17"/>
          <p:cNvGrpSpPr/>
          <p:nvPr/>
        </p:nvGrpSpPr>
        <p:grpSpPr>
          <a:xfrm>
            <a:off x="1672937" y="1860118"/>
            <a:ext cx="5663046" cy="706583"/>
            <a:chOff x="2230582" y="2535381"/>
            <a:chExt cx="7550728" cy="942110"/>
          </a:xfrm>
        </p:grpSpPr>
        <p:cxnSp>
          <p:nvCxnSpPr>
            <p:cNvPr id="19" name="Straight Connector 18"/>
            <p:cNvCxnSpPr/>
            <p:nvPr/>
          </p:nvCxnSpPr>
          <p:spPr>
            <a:xfrm flipV="1">
              <a:off x="2230582"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752110"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273637"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781310"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30582" y="3006436"/>
              <a:ext cx="755072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887747" y="2535381"/>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5" name="Oval 19"/>
          <p:cNvSpPr>
            <a:spLocks noChangeArrowheads="1"/>
          </p:cNvSpPr>
          <p:nvPr/>
        </p:nvSpPr>
        <p:spPr bwMode="auto">
          <a:xfrm>
            <a:off x="4041988" y="1150776"/>
            <a:ext cx="746975" cy="744927"/>
          </a:xfrm>
          <a:prstGeom prst="ellipse">
            <a:avLst/>
          </a:prstGeom>
          <a:solidFill>
            <a:srgbClr val="C01D28"/>
          </a:solidFill>
          <a:ln>
            <a:noFill/>
          </a:ln>
        </p:spPr>
        <p:txBody>
          <a:bodyPr vert="horz" wrap="square" lIns="0" tIns="0" rIns="0" bIns="0" numCol="1" anchor="ctr" anchorCtr="0" compatLnSpc="1">
            <a:prstTxWarp prst="textNoShape">
              <a:avLst/>
            </a:prstTxWarp>
          </a:bodyPr>
          <a:lstStyle/>
          <a:p>
            <a:pPr lvl="0" algn="ctr"/>
            <a:r>
              <a:rPr lang="en-US" sz="2100">
                <a:solidFill>
                  <a:schemeClr val="bg1"/>
                </a:solidFill>
                <a:latin typeface="Arial" panose="020B0604020202020204" pitchFamily="34" charset="0"/>
                <a:cs typeface="Arial" panose="020B0604020202020204" pitchFamily="34" charset="0"/>
              </a:rPr>
              <a:t>1</a:t>
            </a:r>
          </a:p>
        </p:txBody>
      </p:sp>
      <p:sp>
        <p:nvSpPr>
          <p:cNvPr id="26" name="Oval 19"/>
          <p:cNvSpPr>
            <a:spLocks noChangeArrowheads="1"/>
          </p:cNvSpPr>
          <p:nvPr/>
        </p:nvSpPr>
        <p:spPr bwMode="auto">
          <a:xfrm>
            <a:off x="1300767" y="2434646"/>
            <a:ext cx="746975" cy="744927"/>
          </a:xfrm>
          <a:prstGeom prst="ellipse">
            <a:avLst/>
          </a:prstGeom>
          <a:solidFill>
            <a:schemeClr val="accent1"/>
          </a:solidFill>
          <a:ln>
            <a:noFill/>
          </a:ln>
        </p:spPr>
        <p:txBody>
          <a:bodyPr vert="horz" wrap="square" lIns="68580" tIns="34290" rIns="68580" bIns="34290" numCol="1" anchor="ctr" anchorCtr="0" compatLnSpc="1">
            <a:prstTxWarp prst="textNoShape">
              <a:avLst/>
            </a:prstTxWarp>
          </a:bodyPr>
          <a:lstStyle/>
          <a:p>
            <a:pPr algn="ctr"/>
            <a:r>
              <a:rPr lang="en-AU">
                <a:solidFill>
                  <a:srgbClr val="FFFFFF"/>
                </a:solidFill>
                <a:latin typeface="Arial" panose="020B0604020202020204" pitchFamily="34" charset="0"/>
                <a:cs typeface="Arial" panose="020B0604020202020204" pitchFamily="34" charset="0"/>
              </a:rPr>
              <a:t>2</a:t>
            </a:r>
            <a:endParaRPr lang="en-US">
              <a:solidFill>
                <a:srgbClr val="FFFFFF"/>
              </a:solidFill>
              <a:latin typeface="Arial" panose="020B0604020202020204" pitchFamily="34" charset="0"/>
              <a:cs typeface="Arial" panose="020B0604020202020204" pitchFamily="34" charset="0"/>
            </a:endParaRPr>
          </a:p>
        </p:txBody>
      </p:sp>
      <p:sp>
        <p:nvSpPr>
          <p:cNvPr id="27" name="Oval 19"/>
          <p:cNvSpPr>
            <a:spLocks noChangeArrowheads="1"/>
          </p:cNvSpPr>
          <p:nvPr/>
        </p:nvSpPr>
        <p:spPr bwMode="auto">
          <a:xfrm>
            <a:off x="3191340" y="2434646"/>
            <a:ext cx="746975" cy="744927"/>
          </a:xfrm>
          <a:prstGeom prst="ellipse">
            <a:avLst/>
          </a:prstGeom>
          <a:solidFill>
            <a:schemeClr val="tx2">
              <a:lumMod val="75000"/>
            </a:schemeClr>
          </a:solidFill>
          <a:ln>
            <a:noFill/>
          </a:ln>
        </p:spPr>
        <p:txBody>
          <a:bodyPr vert="horz" wrap="square" lIns="68580" tIns="34290" rIns="68580" bIns="34290" numCol="1" anchor="ctr" anchorCtr="0" compatLnSpc="1">
            <a:prstTxWarp prst="textNoShape">
              <a:avLst/>
            </a:prstTxWarp>
          </a:bodyPr>
          <a:lstStyle/>
          <a:p>
            <a:pPr algn="ctr"/>
            <a:r>
              <a:rPr lang="en-AU">
                <a:solidFill>
                  <a:schemeClr val="bg1"/>
                </a:solidFill>
                <a:latin typeface="Arial" panose="020B0604020202020204" pitchFamily="34" charset="0"/>
                <a:cs typeface="Arial" panose="020B0604020202020204" pitchFamily="34" charset="0"/>
              </a:rPr>
              <a:t>3</a:t>
            </a:r>
            <a:endParaRPr lang="en-US">
              <a:solidFill>
                <a:schemeClr val="bg1"/>
              </a:solidFill>
              <a:latin typeface="Arial" panose="020B0604020202020204" pitchFamily="34" charset="0"/>
              <a:cs typeface="Arial" panose="020B0604020202020204" pitchFamily="34" charset="0"/>
            </a:endParaRPr>
          </a:p>
        </p:txBody>
      </p:sp>
      <p:sp>
        <p:nvSpPr>
          <p:cNvPr id="28" name="Oval 19"/>
          <p:cNvSpPr>
            <a:spLocks noChangeArrowheads="1"/>
          </p:cNvSpPr>
          <p:nvPr/>
        </p:nvSpPr>
        <p:spPr bwMode="auto">
          <a:xfrm>
            <a:off x="5087154" y="2434646"/>
            <a:ext cx="746975" cy="744927"/>
          </a:xfrm>
          <a:prstGeom prst="ellipse">
            <a:avLst/>
          </a:prstGeom>
          <a:solidFill>
            <a:schemeClr val="accent4"/>
          </a:solidFill>
          <a:ln>
            <a:noFill/>
          </a:ln>
        </p:spPr>
        <p:txBody>
          <a:bodyPr vert="horz" wrap="square" lIns="68580" tIns="34290" rIns="68580" bIns="34290" numCol="1" anchor="ctr" anchorCtr="0" compatLnSpc="1">
            <a:prstTxWarp prst="textNoShape">
              <a:avLst/>
            </a:prstTxWarp>
          </a:bodyPr>
          <a:lstStyle/>
          <a:p>
            <a:pPr algn="ctr"/>
            <a:r>
              <a:rPr lang="en-AU" dirty="0">
                <a:solidFill>
                  <a:srgbClr val="FFFFFF"/>
                </a:solidFill>
                <a:latin typeface="Arial" panose="020B0604020202020204" pitchFamily="34" charset="0"/>
                <a:cs typeface="Arial" panose="020B0604020202020204" pitchFamily="34" charset="0"/>
              </a:rPr>
              <a:t>4</a:t>
            </a:r>
          </a:p>
        </p:txBody>
      </p:sp>
      <p:sp>
        <p:nvSpPr>
          <p:cNvPr id="29" name="Oval 19"/>
          <p:cNvSpPr>
            <a:spLocks noChangeArrowheads="1"/>
          </p:cNvSpPr>
          <p:nvPr/>
        </p:nvSpPr>
        <p:spPr bwMode="auto">
          <a:xfrm>
            <a:off x="6980347" y="2434646"/>
            <a:ext cx="746975" cy="744927"/>
          </a:xfrm>
          <a:prstGeom prst="ellipse">
            <a:avLst/>
          </a:prstGeom>
          <a:solidFill>
            <a:schemeClr val="accent5"/>
          </a:solidFill>
          <a:ln>
            <a:noFill/>
          </a:ln>
        </p:spPr>
        <p:txBody>
          <a:bodyPr vert="horz" wrap="square" lIns="68580" tIns="34290" rIns="68580" bIns="34290" numCol="1" anchor="ctr" anchorCtr="0" compatLnSpc="1">
            <a:prstTxWarp prst="textNoShape">
              <a:avLst/>
            </a:prstTxWarp>
          </a:bodyPr>
          <a:lstStyle/>
          <a:p>
            <a:pPr algn="ctr"/>
            <a:r>
              <a:rPr lang="en-AU">
                <a:solidFill>
                  <a:schemeClr val="bg1"/>
                </a:solidFill>
                <a:latin typeface="Arial" panose="020B0604020202020204" pitchFamily="34" charset="0"/>
                <a:cs typeface="Arial" panose="020B0604020202020204" pitchFamily="34" charset="0"/>
              </a:rPr>
              <a:t>5</a:t>
            </a:r>
            <a:endParaRPr lang="en-US">
              <a:solidFill>
                <a:schemeClr val="bg1"/>
              </a:solidFill>
              <a:latin typeface="Arial" panose="020B0604020202020204" pitchFamily="34" charset="0"/>
              <a:cs typeface="Arial" panose="020B0604020202020204" pitchFamily="34" charset="0"/>
            </a:endParaRPr>
          </a:p>
        </p:txBody>
      </p:sp>
      <p:sp>
        <p:nvSpPr>
          <p:cNvPr id="30" name="Text Placeholder 32"/>
          <p:cNvSpPr txBox="1">
            <a:spLocks/>
          </p:cNvSpPr>
          <p:nvPr/>
        </p:nvSpPr>
        <p:spPr>
          <a:xfrm>
            <a:off x="2324100" y="1384672"/>
            <a:ext cx="1433256" cy="27735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en-US" sz="800" spc="10" dirty="0">
                <a:latin typeface="Arial" panose="020B0604020202020204" pitchFamily="34" charset="0"/>
                <a:cs typeface="Arial" panose="020B0604020202020204" pitchFamily="34" charset="0"/>
              </a:rPr>
              <a:t>Lorem ipsum dolor sit </a:t>
            </a:r>
            <a:r>
              <a:rPr lang="en-US" sz="800" spc="10" dirty="0" err="1">
                <a:latin typeface="Arial" panose="020B0604020202020204" pitchFamily="34" charset="0"/>
                <a:cs typeface="Arial" panose="020B0604020202020204" pitchFamily="34" charset="0"/>
              </a:rPr>
              <a:t>amet</a:t>
            </a:r>
            <a:r>
              <a:rPr lang="en-US" sz="800" spc="10" dirty="0">
                <a:latin typeface="Arial" panose="020B0604020202020204" pitchFamily="34" charset="0"/>
                <a:cs typeface="Arial" panose="020B0604020202020204" pitchFamily="34" charset="0"/>
              </a:rPr>
              <a:t>,</a:t>
            </a:r>
          </a:p>
          <a:p>
            <a:pPr marL="0" indent="0" algn="r">
              <a:lnSpc>
                <a:spcPct val="130000"/>
              </a:lnSpc>
              <a:spcBef>
                <a:spcPts val="0"/>
              </a:spcBef>
              <a:buNone/>
            </a:pPr>
            <a:r>
              <a:rPr lang="en-US" sz="800" spc="10" dirty="0" err="1">
                <a:latin typeface="Arial" panose="020B0604020202020204" pitchFamily="34" charset="0"/>
                <a:cs typeface="Arial" panose="020B0604020202020204" pitchFamily="34" charset="0"/>
              </a:rPr>
              <a:t>consectetur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adipiscing</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elit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sed</a:t>
            </a:r>
            <a:r>
              <a:rPr lang="en-US" sz="800" spc="10" dirty="0">
                <a:latin typeface="Arial" panose="020B0604020202020204" pitchFamily="34" charset="0"/>
                <a:cs typeface="Arial" panose="020B0604020202020204" pitchFamily="34" charset="0"/>
              </a:rPr>
              <a:t> do </a:t>
            </a:r>
            <a:r>
              <a:rPr lang="en-US" sz="800" spc="10" dirty="0" err="1">
                <a:latin typeface="Arial" panose="020B0604020202020204" pitchFamily="34" charset="0"/>
                <a:cs typeface="Arial" panose="020B0604020202020204" pitchFamily="34" charset="0"/>
              </a:rPr>
              <a:t>eiusmod</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tempor</a:t>
            </a:r>
            <a:endParaRPr lang="en-US" sz="800" spc="10" dirty="0">
              <a:latin typeface="Arial" panose="020B0604020202020204" pitchFamily="34" charset="0"/>
              <a:cs typeface="Arial" panose="020B0604020202020204" pitchFamily="34" charset="0"/>
            </a:endParaRPr>
          </a:p>
        </p:txBody>
      </p:sp>
      <p:sp>
        <p:nvSpPr>
          <p:cNvPr id="31" name="Text Placeholder 32"/>
          <p:cNvSpPr txBox="1">
            <a:spLocks/>
          </p:cNvSpPr>
          <p:nvPr/>
        </p:nvSpPr>
        <p:spPr>
          <a:xfrm>
            <a:off x="5073595" y="1384672"/>
            <a:ext cx="1422455" cy="27735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en-US" sz="800" spc="10" dirty="0">
                <a:latin typeface="Arial" panose="020B0604020202020204" pitchFamily="34" charset="0"/>
                <a:cs typeface="Arial" panose="020B0604020202020204" pitchFamily="34" charset="0"/>
              </a:rPr>
              <a:t>Lorem ipsum dolor sit </a:t>
            </a:r>
            <a:r>
              <a:rPr lang="en-US" sz="800" spc="10" dirty="0" err="1">
                <a:latin typeface="Arial" panose="020B0604020202020204" pitchFamily="34" charset="0"/>
                <a:cs typeface="Arial" panose="020B0604020202020204" pitchFamily="34" charset="0"/>
              </a:rPr>
              <a:t>amet</a:t>
            </a:r>
            <a:r>
              <a:rPr lang="en-US" sz="800" spc="10" dirty="0">
                <a:latin typeface="Arial" panose="020B0604020202020204" pitchFamily="34" charset="0"/>
                <a:cs typeface="Arial" panose="020B0604020202020204" pitchFamily="34" charset="0"/>
              </a:rPr>
              <a:t>,</a:t>
            </a:r>
          </a:p>
          <a:p>
            <a:pPr marL="0" indent="0">
              <a:lnSpc>
                <a:spcPct val="130000"/>
              </a:lnSpc>
              <a:spcBef>
                <a:spcPts val="0"/>
              </a:spcBef>
              <a:buNone/>
            </a:pPr>
            <a:r>
              <a:rPr lang="en-US" sz="800" spc="10" dirty="0" err="1">
                <a:latin typeface="Arial" panose="020B0604020202020204" pitchFamily="34" charset="0"/>
                <a:cs typeface="Arial" panose="020B0604020202020204" pitchFamily="34" charset="0"/>
              </a:rPr>
              <a:t>consectetur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adipiscing</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elit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sed</a:t>
            </a:r>
            <a:r>
              <a:rPr lang="en-US" sz="800" spc="10" dirty="0">
                <a:latin typeface="Arial" panose="020B0604020202020204" pitchFamily="34" charset="0"/>
                <a:cs typeface="Arial" panose="020B0604020202020204" pitchFamily="34" charset="0"/>
              </a:rPr>
              <a:t> do </a:t>
            </a:r>
            <a:r>
              <a:rPr lang="en-US" sz="800" spc="10" dirty="0" err="1">
                <a:latin typeface="Arial" panose="020B0604020202020204" pitchFamily="34" charset="0"/>
                <a:cs typeface="Arial" panose="020B0604020202020204" pitchFamily="34" charset="0"/>
              </a:rPr>
              <a:t>eiusmod</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tempor</a:t>
            </a:r>
            <a:endParaRPr lang="en-US" sz="800" spc="1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962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endParaRPr lang="en-US" dirty="0">
              <a:solidFill>
                <a:schemeClr val="tx1"/>
              </a:solidFill>
            </a:endParaRPr>
          </a:p>
        </p:txBody>
      </p:sp>
      <p:sp>
        <p:nvSpPr>
          <p:cNvPr id="5" name="Text Placeholder 4"/>
          <p:cNvSpPr>
            <a:spLocks noGrp="1"/>
          </p:cNvSpPr>
          <p:nvPr>
            <p:ph type="body" sz="quarter" idx="17"/>
          </p:nvPr>
        </p:nvSpPr>
        <p:spPr/>
        <p:txBody>
          <a:bodyPr/>
          <a:lstStyle/>
          <a:p>
            <a:r>
              <a:rPr lang="en-US" dirty="0">
                <a:solidFill>
                  <a:schemeClr val="accent1"/>
                </a:solidFill>
              </a:rPr>
              <a:t>Timeline</a:t>
            </a:r>
          </a:p>
        </p:txBody>
      </p:sp>
      <p:cxnSp>
        <p:nvCxnSpPr>
          <p:cNvPr id="6" name="Straight Connector 5"/>
          <p:cNvCxnSpPr>
            <a:endCxn id="13" idx="0"/>
          </p:cNvCxnSpPr>
          <p:nvPr/>
        </p:nvCxnSpPr>
        <p:spPr>
          <a:xfrm>
            <a:off x="974314" y="2137692"/>
            <a:ext cx="0" cy="56001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4" idx="4"/>
          </p:cNvCxnSpPr>
          <p:nvPr/>
        </p:nvCxnSpPr>
        <p:spPr>
          <a:xfrm>
            <a:off x="1982537" y="2811052"/>
            <a:ext cx="2736" cy="65806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7" idx="4"/>
          </p:cNvCxnSpPr>
          <p:nvPr/>
        </p:nvCxnSpPr>
        <p:spPr>
          <a:xfrm>
            <a:off x="5056499" y="2811051"/>
            <a:ext cx="1" cy="801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8" idx="4"/>
          </p:cNvCxnSpPr>
          <p:nvPr/>
        </p:nvCxnSpPr>
        <p:spPr>
          <a:xfrm>
            <a:off x="8162760" y="2811055"/>
            <a:ext cx="1" cy="65806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5" idx="0"/>
          </p:cNvCxnSpPr>
          <p:nvPr/>
        </p:nvCxnSpPr>
        <p:spPr>
          <a:xfrm flipH="1">
            <a:off x="7157599" y="2137692"/>
            <a:ext cx="1" cy="56001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6" idx="0"/>
          </p:cNvCxnSpPr>
          <p:nvPr/>
        </p:nvCxnSpPr>
        <p:spPr>
          <a:xfrm flipH="1">
            <a:off x="4044537" y="2137692"/>
            <a:ext cx="4336" cy="56001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74314" y="2741153"/>
            <a:ext cx="7188447" cy="287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13" name="Oval 12"/>
          <p:cNvSpPr>
            <a:spLocks noChangeAspect="1"/>
          </p:cNvSpPr>
          <p:nvPr/>
        </p:nvSpPr>
        <p:spPr>
          <a:xfrm>
            <a:off x="917640" y="2697703"/>
            <a:ext cx="113348" cy="113348"/>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13">
                <a:solidFill>
                  <a:srgbClr val="26A6CF"/>
                </a:solidFill>
                <a:latin typeface="Arial" panose="020B0604020202020204" pitchFamily="34" charset="0"/>
                <a:cs typeface="Arial" panose="020B0604020202020204" pitchFamily="34" charset="0"/>
              </a:rPr>
              <a:t> </a:t>
            </a:r>
            <a:endParaRPr lang="en-US" sz="1013">
              <a:solidFill>
                <a:srgbClr val="26A6CF"/>
              </a:solidFill>
              <a:latin typeface="Arial" panose="020B0604020202020204" pitchFamily="34" charset="0"/>
              <a:cs typeface="Arial" panose="020B0604020202020204" pitchFamily="34" charset="0"/>
            </a:endParaRPr>
          </a:p>
        </p:txBody>
      </p:sp>
      <p:sp>
        <p:nvSpPr>
          <p:cNvPr id="14" name="Oval 13"/>
          <p:cNvSpPr>
            <a:spLocks noChangeAspect="1"/>
          </p:cNvSpPr>
          <p:nvPr/>
        </p:nvSpPr>
        <p:spPr>
          <a:xfrm>
            <a:off x="1925863" y="2697703"/>
            <a:ext cx="113348" cy="113348"/>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26A6CF"/>
              </a:solidFill>
              <a:latin typeface="Arial" panose="020B0604020202020204" pitchFamily="34" charset="0"/>
              <a:cs typeface="Arial" panose="020B0604020202020204" pitchFamily="34" charset="0"/>
            </a:endParaRPr>
          </a:p>
        </p:txBody>
      </p:sp>
      <p:sp>
        <p:nvSpPr>
          <p:cNvPr id="15" name="Oval 14"/>
          <p:cNvSpPr>
            <a:spLocks noChangeAspect="1"/>
          </p:cNvSpPr>
          <p:nvPr/>
        </p:nvSpPr>
        <p:spPr>
          <a:xfrm>
            <a:off x="7100923" y="2697703"/>
            <a:ext cx="113348" cy="113348"/>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26A6CF"/>
              </a:solidFill>
              <a:latin typeface="Arial" panose="020B0604020202020204" pitchFamily="34" charset="0"/>
              <a:cs typeface="Arial" panose="020B0604020202020204" pitchFamily="34" charset="0"/>
            </a:endParaRPr>
          </a:p>
        </p:txBody>
      </p:sp>
      <p:sp>
        <p:nvSpPr>
          <p:cNvPr id="16" name="Oval 15"/>
          <p:cNvSpPr>
            <a:spLocks noChangeAspect="1"/>
          </p:cNvSpPr>
          <p:nvPr/>
        </p:nvSpPr>
        <p:spPr>
          <a:xfrm>
            <a:off x="3987862" y="2697703"/>
            <a:ext cx="113348" cy="113348"/>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26A6CF"/>
              </a:solidFill>
              <a:latin typeface="Arial" panose="020B0604020202020204" pitchFamily="34" charset="0"/>
              <a:cs typeface="Arial" panose="020B0604020202020204" pitchFamily="34" charset="0"/>
            </a:endParaRPr>
          </a:p>
        </p:txBody>
      </p:sp>
      <p:sp>
        <p:nvSpPr>
          <p:cNvPr id="17" name="Oval 16"/>
          <p:cNvSpPr>
            <a:spLocks noChangeAspect="1"/>
          </p:cNvSpPr>
          <p:nvPr/>
        </p:nvSpPr>
        <p:spPr>
          <a:xfrm>
            <a:off x="4999825" y="2697703"/>
            <a:ext cx="113348" cy="113348"/>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26A6CF"/>
              </a:solidFill>
              <a:latin typeface="Arial" panose="020B0604020202020204" pitchFamily="34" charset="0"/>
              <a:cs typeface="Arial" panose="020B0604020202020204" pitchFamily="34" charset="0"/>
            </a:endParaRPr>
          </a:p>
        </p:txBody>
      </p:sp>
      <p:sp>
        <p:nvSpPr>
          <p:cNvPr id="18" name="Oval 17"/>
          <p:cNvSpPr>
            <a:spLocks noChangeAspect="1"/>
          </p:cNvSpPr>
          <p:nvPr/>
        </p:nvSpPr>
        <p:spPr>
          <a:xfrm>
            <a:off x="8106085" y="2697703"/>
            <a:ext cx="113348" cy="113348"/>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26A6CF"/>
              </a:solidFill>
              <a:latin typeface="Arial" panose="020B0604020202020204" pitchFamily="34" charset="0"/>
              <a:cs typeface="Arial" panose="020B0604020202020204" pitchFamily="34" charset="0"/>
            </a:endParaRPr>
          </a:p>
        </p:txBody>
      </p:sp>
      <p:sp>
        <p:nvSpPr>
          <p:cNvPr id="19" name="Oval 18"/>
          <p:cNvSpPr/>
          <p:nvPr/>
        </p:nvSpPr>
        <p:spPr>
          <a:xfrm>
            <a:off x="2965141" y="2716595"/>
            <a:ext cx="75566" cy="75566"/>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26A6CF"/>
              </a:solidFill>
              <a:latin typeface="Arial" panose="020B0604020202020204" pitchFamily="34" charset="0"/>
              <a:cs typeface="Arial" panose="020B0604020202020204" pitchFamily="34" charset="0"/>
            </a:endParaRPr>
          </a:p>
        </p:txBody>
      </p:sp>
      <p:sp>
        <p:nvSpPr>
          <p:cNvPr id="20" name="Oval 19"/>
          <p:cNvSpPr/>
          <p:nvPr/>
        </p:nvSpPr>
        <p:spPr>
          <a:xfrm>
            <a:off x="5994520" y="2716595"/>
            <a:ext cx="75566" cy="75566"/>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26A6CF"/>
              </a:solidFill>
              <a:latin typeface="Arial" panose="020B0604020202020204" pitchFamily="34" charset="0"/>
              <a:cs typeface="Arial" panose="020B0604020202020204" pitchFamily="34" charset="0"/>
            </a:endParaRPr>
          </a:p>
        </p:txBody>
      </p:sp>
      <p:sp>
        <p:nvSpPr>
          <p:cNvPr id="21" name="TextBox 20"/>
          <p:cNvSpPr txBox="1"/>
          <p:nvPr/>
        </p:nvSpPr>
        <p:spPr>
          <a:xfrm>
            <a:off x="2436924" y="2408963"/>
            <a:ext cx="1121447" cy="196208"/>
          </a:xfrm>
          <a:prstGeom prst="rect">
            <a:avLst/>
          </a:prstGeom>
          <a:noFill/>
        </p:spPr>
        <p:txBody>
          <a:bodyPr wrap="square" rtlCol="0">
            <a:spAutoFit/>
          </a:bodyPr>
          <a:lstStyle/>
          <a:p>
            <a:pPr algn="ctr"/>
            <a:r>
              <a:rPr lang="en-US" sz="675">
                <a:solidFill>
                  <a:schemeClr val="accent5"/>
                </a:solidFill>
                <a:latin typeface="Arial" panose="020B0604020202020204" pitchFamily="34" charset="0"/>
                <a:cs typeface="Arial" panose="020B0604020202020204" pitchFamily="34" charset="0"/>
              </a:rPr>
              <a:t>First Break</a:t>
            </a:r>
            <a:endParaRPr lang="en-AU" sz="675">
              <a:solidFill>
                <a:schemeClr val="accent5"/>
              </a:solidFill>
              <a:latin typeface="Arial" panose="020B0604020202020204" pitchFamily="34" charset="0"/>
              <a:cs typeface="Arial" panose="020B0604020202020204" pitchFamily="34" charset="0"/>
            </a:endParaRPr>
          </a:p>
        </p:txBody>
      </p:sp>
      <p:sp>
        <p:nvSpPr>
          <p:cNvPr id="22" name="TextBox 21"/>
          <p:cNvSpPr txBox="1"/>
          <p:nvPr/>
        </p:nvSpPr>
        <p:spPr>
          <a:xfrm>
            <a:off x="5463204" y="2408963"/>
            <a:ext cx="1113790" cy="196208"/>
          </a:xfrm>
          <a:prstGeom prst="rect">
            <a:avLst/>
          </a:prstGeom>
          <a:noFill/>
        </p:spPr>
        <p:txBody>
          <a:bodyPr wrap="square" rtlCol="0">
            <a:spAutoFit/>
          </a:bodyPr>
          <a:lstStyle/>
          <a:p>
            <a:pPr algn="ctr"/>
            <a:r>
              <a:rPr lang="en-US" sz="675">
                <a:solidFill>
                  <a:schemeClr val="accent5"/>
                </a:solidFill>
                <a:latin typeface="Arial" panose="020B0604020202020204" pitchFamily="34" charset="0"/>
                <a:cs typeface="Arial" panose="020B0604020202020204" pitchFamily="34" charset="0"/>
              </a:rPr>
              <a:t>Second Break</a:t>
            </a:r>
            <a:endParaRPr lang="en-AU" sz="675">
              <a:solidFill>
                <a:schemeClr val="accent5"/>
              </a:solidFill>
              <a:latin typeface="Arial" panose="020B0604020202020204" pitchFamily="34" charset="0"/>
              <a:cs typeface="Arial" panose="020B0604020202020204" pitchFamily="34" charset="0"/>
            </a:endParaRPr>
          </a:p>
        </p:txBody>
      </p:sp>
      <p:sp>
        <p:nvSpPr>
          <p:cNvPr id="25" name="Oval 24"/>
          <p:cNvSpPr>
            <a:spLocks noChangeAspect="1"/>
          </p:cNvSpPr>
          <p:nvPr/>
        </p:nvSpPr>
        <p:spPr>
          <a:xfrm>
            <a:off x="674838" y="1746328"/>
            <a:ext cx="598952" cy="598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US" sz="900" b="1">
                <a:solidFill>
                  <a:schemeClr val="bg1"/>
                </a:solidFill>
                <a:latin typeface="Arial" panose="020B0604020202020204" pitchFamily="34" charset="0"/>
                <a:cs typeface="Arial" panose="020B0604020202020204" pitchFamily="34" charset="0"/>
              </a:rPr>
              <a:t>Add Icon</a:t>
            </a:r>
          </a:p>
        </p:txBody>
      </p:sp>
      <p:sp>
        <p:nvSpPr>
          <p:cNvPr id="26" name="Oval 25"/>
          <p:cNvSpPr>
            <a:spLocks noChangeAspect="1"/>
          </p:cNvSpPr>
          <p:nvPr/>
        </p:nvSpPr>
        <p:spPr>
          <a:xfrm>
            <a:off x="1683061" y="3163476"/>
            <a:ext cx="598952" cy="598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US" sz="900" b="1" dirty="0">
                <a:solidFill>
                  <a:schemeClr val="bg1"/>
                </a:solidFill>
                <a:latin typeface="Arial" panose="020B0604020202020204" pitchFamily="34" charset="0"/>
                <a:cs typeface="Arial" panose="020B0604020202020204" pitchFamily="34" charset="0"/>
              </a:rPr>
              <a:t>Add Icon</a:t>
            </a:r>
          </a:p>
        </p:txBody>
      </p:sp>
      <p:sp>
        <p:nvSpPr>
          <p:cNvPr id="27" name="TextBox 26"/>
          <p:cNvSpPr txBox="1"/>
          <p:nvPr/>
        </p:nvSpPr>
        <p:spPr>
          <a:xfrm>
            <a:off x="413590" y="1432155"/>
            <a:ext cx="1121447" cy="226472"/>
          </a:xfrm>
          <a:prstGeom prst="rect">
            <a:avLst/>
          </a:prstGeom>
          <a:noFill/>
        </p:spPr>
        <p:txBody>
          <a:bodyPr wrap="square" rtlCol="0">
            <a:spAutoFit/>
          </a:bodyPr>
          <a:lstStyle/>
          <a:p>
            <a:pPr algn="ctr">
              <a:lnSpc>
                <a:spcPct val="120000"/>
              </a:lnSpc>
            </a:pPr>
            <a:r>
              <a:rPr lang="en-US" sz="800" dirty="0">
                <a:solidFill>
                  <a:schemeClr val="accent5"/>
                </a:solidFill>
                <a:latin typeface="Arial" panose="020B0604020202020204" pitchFamily="34" charset="0"/>
                <a:cs typeface="Arial" panose="020B0604020202020204" pitchFamily="34" charset="0"/>
              </a:rPr>
              <a:t>Add text</a:t>
            </a:r>
            <a:endParaRPr lang="en-AU" sz="800" dirty="0">
              <a:solidFill>
                <a:schemeClr val="accent5"/>
              </a:solidFill>
              <a:latin typeface="Arial" panose="020B0604020202020204" pitchFamily="34" charset="0"/>
              <a:cs typeface="Arial" panose="020B0604020202020204" pitchFamily="34" charset="0"/>
            </a:endParaRPr>
          </a:p>
        </p:txBody>
      </p:sp>
      <p:sp>
        <p:nvSpPr>
          <p:cNvPr id="28" name="TextBox 27"/>
          <p:cNvSpPr txBox="1"/>
          <p:nvPr/>
        </p:nvSpPr>
        <p:spPr>
          <a:xfrm>
            <a:off x="1421813" y="3827911"/>
            <a:ext cx="1121447" cy="226472"/>
          </a:xfrm>
          <a:prstGeom prst="rect">
            <a:avLst/>
          </a:prstGeom>
          <a:noFill/>
        </p:spPr>
        <p:txBody>
          <a:bodyPr wrap="square" rtlCol="0">
            <a:spAutoFit/>
          </a:bodyPr>
          <a:lstStyle/>
          <a:p>
            <a:pPr algn="ctr">
              <a:lnSpc>
                <a:spcPct val="120000"/>
              </a:lnSpc>
            </a:pPr>
            <a:r>
              <a:rPr lang="en-US" sz="800" dirty="0">
                <a:solidFill>
                  <a:schemeClr val="accent5"/>
                </a:solidFill>
                <a:latin typeface="Arial" panose="020B0604020202020204" pitchFamily="34" charset="0"/>
                <a:cs typeface="Arial" panose="020B0604020202020204" pitchFamily="34" charset="0"/>
              </a:rPr>
              <a:t>Add text</a:t>
            </a:r>
            <a:endParaRPr lang="en-AU" sz="800" dirty="0">
              <a:solidFill>
                <a:schemeClr val="accent5"/>
              </a:solidFill>
              <a:latin typeface="Arial" panose="020B0604020202020204" pitchFamily="34" charset="0"/>
              <a:cs typeface="Arial" panose="020B0604020202020204" pitchFamily="34" charset="0"/>
            </a:endParaRPr>
          </a:p>
        </p:txBody>
      </p:sp>
      <p:sp>
        <p:nvSpPr>
          <p:cNvPr id="29" name="Oval 28"/>
          <p:cNvSpPr>
            <a:spLocks noChangeAspect="1"/>
          </p:cNvSpPr>
          <p:nvPr/>
        </p:nvSpPr>
        <p:spPr>
          <a:xfrm>
            <a:off x="3747625" y="1746328"/>
            <a:ext cx="598952" cy="598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US" sz="900" b="1">
                <a:solidFill>
                  <a:schemeClr val="bg1"/>
                </a:solidFill>
                <a:latin typeface="Arial" panose="020B0604020202020204" pitchFamily="34" charset="0"/>
                <a:cs typeface="Arial" panose="020B0604020202020204" pitchFamily="34" charset="0"/>
              </a:rPr>
              <a:t>Add Icon</a:t>
            </a:r>
          </a:p>
        </p:txBody>
      </p:sp>
      <p:sp>
        <p:nvSpPr>
          <p:cNvPr id="30" name="TextBox 29"/>
          <p:cNvSpPr txBox="1"/>
          <p:nvPr/>
        </p:nvSpPr>
        <p:spPr>
          <a:xfrm>
            <a:off x="3486377" y="1432155"/>
            <a:ext cx="1121447" cy="226472"/>
          </a:xfrm>
          <a:prstGeom prst="rect">
            <a:avLst/>
          </a:prstGeom>
          <a:noFill/>
        </p:spPr>
        <p:txBody>
          <a:bodyPr wrap="square" rtlCol="0">
            <a:spAutoFit/>
          </a:bodyPr>
          <a:lstStyle/>
          <a:p>
            <a:pPr algn="ctr">
              <a:lnSpc>
                <a:spcPct val="120000"/>
              </a:lnSpc>
            </a:pPr>
            <a:r>
              <a:rPr lang="en-US" sz="800" dirty="0">
                <a:solidFill>
                  <a:schemeClr val="accent5"/>
                </a:solidFill>
                <a:latin typeface="Arial" panose="020B0604020202020204" pitchFamily="34" charset="0"/>
                <a:cs typeface="Arial" panose="020B0604020202020204" pitchFamily="34" charset="0"/>
              </a:rPr>
              <a:t>Add text</a:t>
            </a:r>
            <a:endParaRPr lang="en-AU" sz="800" dirty="0">
              <a:solidFill>
                <a:schemeClr val="accent5"/>
              </a:solidFill>
              <a:latin typeface="Arial" panose="020B0604020202020204" pitchFamily="34" charset="0"/>
              <a:cs typeface="Arial" panose="020B0604020202020204" pitchFamily="34" charset="0"/>
            </a:endParaRPr>
          </a:p>
        </p:txBody>
      </p:sp>
      <p:sp>
        <p:nvSpPr>
          <p:cNvPr id="31" name="Oval 30"/>
          <p:cNvSpPr>
            <a:spLocks noChangeAspect="1"/>
          </p:cNvSpPr>
          <p:nvPr/>
        </p:nvSpPr>
        <p:spPr>
          <a:xfrm>
            <a:off x="6858123" y="1746328"/>
            <a:ext cx="598952" cy="598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US" sz="900" b="1">
                <a:solidFill>
                  <a:schemeClr val="bg1"/>
                </a:solidFill>
                <a:latin typeface="Arial" panose="020B0604020202020204" pitchFamily="34" charset="0"/>
                <a:cs typeface="Arial" panose="020B0604020202020204" pitchFamily="34" charset="0"/>
              </a:rPr>
              <a:t>Add Icon</a:t>
            </a:r>
          </a:p>
        </p:txBody>
      </p:sp>
      <p:sp>
        <p:nvSpPr>
          <p:cNvPr id="32" name="TextBox 31"/>
          <p:cNvSpPr txBox="1"/>
          <p:nvPr/>
        </p:nvSpPr>
        <p:spPr>
          <a:xfrm>
            <a:off x="6596875" y="1432155"/>
            <a:ext cx="1121447" cy="226472"/>
          </a:xfrm>
          <a:prstGeom prst="rect">
            <a:avLst/>
          </a:prstGeom>
          <a:noFill/>
        </p:spPr>
        <p:txBody>
          <a:bodyPr wrap="square" rtlCol="0">
            <a:spAutoFit/>
          </a:bodyPr>
          <a:lstStyle/>
          <a:p>
            <a:pPr algn="ctr">
              <a:lnSpc>
                <a:spcPct val="120000"/>
              </a:lnSpc>
            </a:pPr>
            <a:r>
              <a:rPr lang="en-US" sz="800" dirty="0">
                <a:solidFill>
                  <a:schemeClr val="accent5"/>
                </a:solidFill>
                <a:latin typeface="Arial" panose="020B0604020202020204" pitchFamily="34" charset="0"/>
                <a:cs typeface="Arial" panose="020B0604020202020204" pitchFamily="34" charset="0"/>
              </a:rPr>
              <a:t>Add text</a:t>
            </a:r>
            <a:endParaRPr lang="en-AU" sz="800" dirty="0">
              <a:solidFill>
                <a:schemeClr val="accent5"/>
              </a:solidFill>
              <a:latin typeface="Arial" panose="020B0604020202020204" pitchFamily="34" charset="0"/>
              <a:cs typeface="Arial" panose="020B0604020202020204" pitchFamily="34" charset="0"/>
            </a:endParaRPr>
          </a:p>
        </p:txBody>
      </p:sp>
      <p:sp>
        <p:nvSpPr>
          <p:cNvPr id="33" name="Oval 32"/>
          <p:cNvSpPr>
            <a:spLocks noChangeAspect="1"/>
          </p:cNvSpPr>
          <p:nvPr/>
        </p:nvSpPr>
        <p:spPr>
          <a:xfrm>
            <a:off x="4757023" y="3163476"/>
            <a:ext cx="598952" cy="598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US" sz="900" b="1">
                <a:solidFill>
                  <a:schemeClr val="bg1"/>
                </a:solidFill>
                <a:latin typeface="Arial" panose="020B0604020202020204" pitchFamily="34" charset="0"/>
                <a:cs typeface="Arial" panose="020B0604020202020204" pitchFamily="34" charset="0"/>
              </a:rPr>
              <a:t>Add Icon</a:t>
            </a:r>
          </a:p>
        </p:txBody>
      </p:sp>
      <p:sp>
        <p:nvSpPr>
          <p:cNvPr id="34" name="TextBox 33"/>
          <p:cNvSpPr txBox="1"/>
          <p:nvPr/>
        </p:nvSpPr>
        <p:spPr>
          <a:xfrm>
            <a:off x="4495775" y="3827911"/>
            <a:ext cx="1121447" cy="226472"/>
          </a:xfrm>
          <a:prstGeom prst="rect">
            <a:avLst/>
          </a:prstGeom>
          <a:noFill/>
        </p:spPr>
        <p:txBody>
          <a:bodyPr wrap="square" rtlCol="0">
            <a:spAutoFit/>
          </a:bodyPr>
          <a:lstStyle/>
          <a:p>
            <a:pPr algn="ctr">
              <a:lnSpc>
                <a:spcPct val="120000"/>
              </a:lnSpc>
            </a:pPr>
            <a:r>
              <a:rPr lang="en-US" sz="800" dirty="0">
                <a:solidFill>
                  <a:schemeClr val="accent5"/>
                </a:solidFill>
                <a:latin typeface="Arial" panose="020B0604020202020204" pitchFamily="34" charset="0"/>
                <a:cs typeface="Arial" panose="020B0604020202020204" pitchFamily="34" charset="0"/>
              </a:rPr>
              <a:t>Add text</a:t>
            </a:r>
            <a:endParaRPr lang="en-AU" sz="800" dirty="0">
              <a:solidFill>
                <a:schemeClr val="accent5"/>
              </a:solidFill>
              <a:latin typeface="Arial" panose="020B0604020202020204" pitchFamily="34" charset="0"/>
              <a:cs typeface="Arial" panose="020B0604020202020204" pitchFamily="34" charset="0"/>
            </a:endParaRPr>
          </a:p>
        </p:txBody>
      </p:sp>
      <p:sp>
        <p:nvSpPr>
          <p:cNvPr id="35" name="Oval 34"/>
          <p:cNvSpPr>
            <a:spLocks noChangeAspect="1"/>
          </p:cNvSpPr>
          <p:nvPr/>
        </p:nvSpPr>
        <p:spPr>
          <a:xfrm>
            <a:off x="7870211" y="3163476"/>
            <a:ext cx="598952" cy="598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r>
              <a:rPr lang="en-US" sz="900" b="1">
                <a:solidFill>
                  <a:schemeClr val="bg1"/>
                </a:solidFill>
                <a:latin typeface="Arial" panose="020B0604020202020204" pitchFamily="34" charset="0"/>
                <a:cs typeface="Arial" panose="020B0604020202020204" pitchFamily="34" charset="0"/>
              </a:rPr>
              <a:t>Add Icon</a:t>
            </a:r>
          </a:p>
        </p:txBody>
      </p:sp>
      <p:sp>
        <p:nvSpPr>
          <p:cNvPr id="36" name="TextBox 35"/>
          <p:cNvSpPr txBox="1"/>
          <p:nvPr/>
        </p:nvSpPr>
        <p:spPr>
          <a:xfrm>
            <a:off x="7608964" y="3827911"/>
            <a:ext cx="1121447" cy="226472"/>
          </a:xfrm>
          <a:prstGeom prst="rect">
            <a:avLst/>
          </a:prstGeom>
          <a:noFill/>
        </p:spPr>
        <p:txBody>
          <a:bodyPr wrap="square" rtlCol="0">
            <a:spAutoFit/>
          </a:bodyPr>
          <a:lstStyle/>
          <a:p>
            <a:pPr algn="ctr">
              <a:lnSpc>
                <a:spcPct val="120000"/>
              </a:lnSpc>
            </a:pPr>
            <a:r>
              <a:rPr lang="en-US" sz="800" dirty="0">
                <a:solidFill>
                  <a:schemeClr val="accent5"/>
                </a:solidFill>
                <a:latin typeface="Arial" panose="020B0604020202020204" pitchFamily="34" charset="0"/>
                <a:cs typeface="Arial" panose="020B0604020202020204" pitchFamily="34" charset="0"/>
              </a:rPr>
              <a:t>Add text</a:t>
            </a:r>
            <a:endParaRPr lang="en-AU" sz="8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238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solidFill>
                <a:schemeClr val="tx1"/>
              </a:solidFill>
            </a:endParaRPr>
          </a:p>
        </p:txBody>
      </p:sp>
      <p:sp>
        <p:nvSpPr>
          <p:cNvPr id="5" name="Text Placeholder 4"/>
          <p:cNvSpPr>
            <a:spLocks noGrp="1"/>
          </p:cNvSpPr>
          <p:nvPr>
            <p:ph type="body" sz="quarter" idx="17"/>
          </p:nvPr>
        </p:nvSpPr>
        <p:spPr/>
        <p:txBody>
          <a:bodyPr/>
          <a:lstStyle/>
          <a:p>
            <a:r>
              <a:rPr lang="en-US" dirty="0">
                <a:solidFill>
                  <a:schemeClr val="accent1"/>
                </a:solidFill>
              </a:rPr>
              <a:t>Timeline</a:t>
            </a:r>
          </a:p>
        </p:txBody>
      </p:sp>
      <p:grpSp>
        <p:nvGrpSpPr>
          <p:cNvPr id="49" name="Group 48"/>
          <p:cNvGrpSpPr/>
          <p:nvPr/>
        </p:nvGrpSpPr>
        <p:grpSpPr>
          <a:xfrm>
            <a:off x="2827307" y="1843701"/>
            <a:ext cx="5066043" cy="1439375"/>
            <a:chOff x="1638892" y="1077138"/>
            <a:chExt cx="6121553" cy="1739268"/>
          </a:xfrm>
        </p:grpSpPr>
        <p:cxnSp>
          <p:nvCxnSpPr>
            <p:cNvPr id="11" name="Straight Connector 10"/>
            <p:cNvCxnSpPr/>
            <p:nvPr/>
          </p:nvCxnSpPr>
          <p:spPr>
            <a:xfrm flipV="1">
              <a:off x="1638892"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169280"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699668"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230056"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760445" y="1077138"/>
              <a:ext cx="0" cy="1739268"/>
            </a:xfrm>
            <a:prstGeom prst="line">
              <a:avLst/>
            </a:prstGeom>
            <a:ln w="12700">
              <a:solidFill>
                <a:schemeClr val="bg1">
                  <a:lumMod val="85000"/>
                </a:schemeClr>
              </a:solidFill>
              <a:tailEnd type="none" w="sm" len="sm"/>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835511" y="2107482"/>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kumimoji="0" lang="en-US" sz="1200" b="0" i="0" u="none" strike="noStrike" kern="1200" cap="none" spc="0" normalizeH="0" baseline="0" noProof="0" dirty="0">
                <a:ln>
                  <a:noFill/>
                </a:ln>
                <a:solidFill>
                  <a:schemeClr val="accent5"/>
                </a:solidFill>
                <a:effectLst/>
                <a:uLnTx/>
                <a:uFillTx/>
                <a:latin typeface="Arial"/>
                <a:ea typeface="+mn-ea"/>
                <a:cs typeface="+mn-cs"/>
              </a:rPr>
              <a:t>Jan-Feb</a:t>
            </a:r>
            <a:endParaRPr kumimoji="0" lang="en-US" sz="1000" b="0" i="0" u="none" strike="noStrike" kern="1200" cap="none" spc="0" normalizeH="0" baseline="0" noProof="0" dirty="0">
              <a:ln>
                <a:noFill/>
              </a:ln>
              <a:solidFill>
                <a:schemeClr val="accent5"/>
              </a:solidFill>
              <a:effectLst/>
              <a:uLnTx/>
              <a:uFillTx/>
              <a:latin typeface="Arial"/>
              <a:ea typeface="+mn-ea"/>
              <a:cs typeface="+mn-cs"/>
            </a:endParaRPr>
          </a:p>
        </p:txBody>
      </p:sp>
      <p:sp>
        <p:nvSpPr>
          <p:cNvPr id="37" name="Rectangle 36"/>
          <p:cNvSpPr/>
          <p:nvPr/>
        </p:nvSpPr>
        <p:spPr>
          <a:xfrm>
            <a:off x="1576656" y="2404079"/>
            <a:ext cx="7567344" cy="101246"/>
          </a:xfrm>
          <a:prstGeom prst="rect">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44" name="TextBox 43"/>
          <p:cNvSpPr txBox="1"/>
          <p:nvPr/>
        </p:nvSpPr>
        <p:spPr>
          <a:xfrm>
            <a:off x="3097189" y="2103734"/>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kumimoji="0" lang="en-US" sz="1200" b="0" i="0" u="none" strike="noStrike" kern="1200" cap="none" spc="0" normalizeH="0" baseline="0" noProof="0" dirty="0">
                <a:ln>
                  <a:noFill/>
                </a:ln>
                <a:solidFill>
                  <a:schemeClr val="accent5"/>
                </a:solidFill>
                <a:effectLst/>
                <a:uLnTx/>
                <a:uFillTx/>
                <a:latin typeface="Arial"/>
                <a:ea typeface="+mn-ea"/>
                <a:cs typeface="+mn-cs"/>
              </a:rPr>
              <a:t>Mar-Apr</a:t>
            </a:r>
            <a:endParaRPr kumimoji="0" lang="en-US" sz="1000" b="0" i="0" u="none" strike="noStrike" kern="1200" cap="none" spc="0" normalizeH="0" baseline="0" noProof="0" dirty="0">
              <a:ln>
                <a:noFill/>
              </a:ln>
              <a:solidFill>
                <a:schemeClr val="accent5"/>
              </a:solidFill>
              <a:effectLst/>
              <a:uLnTx/>
              <a:uFillTx/>
              <a:latin typeface="Arial"/>
              <a:ea typeface="+mn-ea"/>
              <a:cs typeface="+mn-cs"/>
            </a:endParaRPr>
          </a:p>
        </p:txBody>
      </p:sp>
      <p:sp>
        <p:nvSpPr>
          <p:cNvPr id="45" name="TextBox 44"/>
          <p:cNvSpPr txBox="1"/>
          <p:nvPr/>
        </p:nvSpPr>
        <p:spPr>
          <a:xfrm>
            <a:off x="4358866" y="2101753"/>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kumimoji="0" lang="en-US" sz="1200" b="0" i="0" u="none" strike="noStrike" kern="1200" cap="none" spc="0" normalizeH="0" baseline="0" noProof="0" dirty="0">
                <a:ln>
                  <a:noFill/>
                </a:ln>
                <a:solidFill>
                  <a:schemeClr val="accent5"/>
                </a:solidFill>
                <a:effectLst/>
                <a:uLnTx/>
                <a:uFillTx/>
                <a:latin typeface="Arial"/>
                <a:ea typeface="+mn-ea"/>
                <a:cs typeface="+mn-cs"/>
              </a:rPr>
              <a:t>May-Jun</a:t>
            </a:r>
            <a:endParaRPr kumimoji="0" lang="en-US" sz="1000" b="0" i="0" u="none" strike="noStrike" kern="1200" cap="none" spc="0" normalizeH="0" baseline="0" noProof="0" dirty="0">
              <a:ln>
                <a:noFill/>
              </a:ln>
              <a:solidFill>
                <a:schemeClr val="accent5"/>
              </a:solidFill>
              <a:effectLst/>
              <a:uLnTx/>
              <a:uFillTx/>
              <a:latin typeface="Arial"/>
              <a:ea typeface="+mn-ea"/>
              <a:cs typeface="+mn-cs"/>
            </a:endParaRPr>
          </a:p>
        </p:txBody>
      </p:sp>
      <p:sp>
        <p:nvSpPr>
          <p:cNvPr id="46" name="TextBox 45"/>
          <p:cNvSpPr txBox="1"/>
          <p:nvPr/>
        </p:nvSpPr>
        <p:spPr>
          <a:xfrm>
            <a:off x="5620544" y="2098005"/>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kumimoji="0" lang="en-US" sz="1200" b="0" i="0" u="none" strike="noStrike" kern="1200" cap="none" spc="0" normalizeH="0" baseline="0" noProof="0" dirty="0">
                <a:ln>
                  <a:noFill/>
                </a:ln>
                <a:solidFill>
                  <a:schemeClr val="accent5"/>
                </a:solidFill>
                <a:effectLst/>
                <a:uLnTx/>
                <a:uFillTx/>
                <a:latin typeface="Arial"/>
                <a:ea typeface="+mn-ea"/>
                <a:cs typeface="+mn-cs"/>
              </a:rPr>
              <a:t>Jul-Aug</a:t>
            </a:r>
            <a:endParaRPr kumimoji="0" lang="en-US" sz="1000" b="0" i="0" u="none" strike="noStrike" kern="1200" cap="none" spc="0" normalizeH="0" baseline="0" noProof="0" dirty="0">
              <a:ln>
                <a:noFill/>
              </a:ln>
              <a:solidFill>
                <a:schemeClr val="accent5"/>
              </a:solidFill>
              <a:effectLst/>
              <a:uLnTx/>
              <a:uFillTx/>
              <a:latin typeface="Arial"/>
              <a:ea typeface="+mn-ea"/>
              <a:cs typeface="+mn-cs"/>
            </a:endParaRPr>
          </a:p>
        </p:txBody>
      </p:sp>
      <p:sp>
        <p:nvSpPr>
          <p:cNvPr id="47" name="TextBox 46"/>
          <p:cNvSpPr txBox="1"/>
          <p:nvPr/>
        </p:nvSpPr>
        <p:spPr>
          <a:xfrm>
            <a:off x="6882222" y="2101753"/>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kumimoji="0" lang="en-US" sz="1200" b="0" i="0" u="none" strike="noStrike" kern="1200" cap="none" spc="0" normalizeH="0" baseline="0" noProof="0" dirty="0">
                <a:ln>
                  <a:noFill/>
                </a:ln>
                <a:solidFill>
                  <a:schemeClr val="accent5"/>
                </a:solidFill>
                <a:effectLst/>
                <a:uLnTx/>
                <a:uFillTx/>
                <a:latin typeface="Arial"/>
                <a:ea typeface="+mn-ea"/>
                <a:cs typeface="+mn-cs"/>
              </a:rPr>
              <a:t>Sep-Oct</a:t>
            </a:r>
            <a:endParaRPr kumimoji="0" lang="en-US" sz="1000" b="0" i="0" u="none" strike="noStrike" kern="1200" cap="none" spc="0" normalizeH="0" baseline="0" noProof="0" dirty="0">
              <a:ln>
                <a:noFill/>
              </a:ln>
              <a:solidFill>
                <a:schemeClr val="accent5"/>
              </a:solidFill>
              <a:effectLst/>
              <a:uLnTx/>
              <a:uFillTx/>
              <a:latin typeface="Arial"/>
              <a:ea typeface="+mn-ea"/>
              <a:cs typeface="+mn-cs"/>
            </a:endParaRPr>
          </a:p>
        </p:txBody>
      </p:sp>
      <p:sp>
        <p:nvSpPr>
          <p:cNvPr id="48" name="TextBox 47"/>
          <p:cNvSpPr txBox="1"/>
          <p:nvPr/>
        </p:nvSpPr>
        <p:spPr>
          <a:xfrm>
            <a:off x="8143900" y="2098005"/>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kumimoji="0" lang="en-US" sz="1200" b="0" i="0" u="none" strike="noStrike" kern="1200" cap="none" spc="0" normalizeH="0" baseline="0" noProof="0" dirty="0">
                <a:ln>
                  <a:noFill/>
                </a:ln>
                <a:solidFill>
                  <a:schemeClr val="accent5"/>
                </a:solidFill>
                <a:effectLst/>
                <a:uLnTx/>
                <a:uFillTx/>
                <a:latin typeface="Arial"/>
                <a:ea typeface="+mn-ea"/>
                <a:cs typeface="+mn-cs"/>
              </a:rPr>
              <a:t>Nov-Dec</a:t>
            </a:r>
            <a:endParaRPr kumimoji="0" lang="en-US" sz="1000" b="0" i="0" u="none" strike="noStrike" kern="1200" cap="none" spc="0" normalizeH="0" baseline="0" noProof="0" dirty="0">
              <a:ln>
                <a:noFill/>
              </a:ln>
              <a:solidFill>
                <a:schemeClr val="accent5"/>
              </a:solidFill>
              <a:effectLst/>
              <a:uLnTx/>
              <a:uFillTx/>
              <a:latin typeface="Arial"/>
              <a:ea typeface="+mn-ea"/>
              <a:cs typeface="+mn-cs"/>
            </a:endParaRPr>
          </a:p>
        </p:txBody>
      </p:sp>
      <p:sp>
        <p:nvSpPr>
          <p:cNvPr id="50" name="TextBox 49"/>
          <p:cNvSpPr txBox="1"/>
          <p:nvPr/>
        </p:nvSpPr>
        <p:spPr>
          <a:xfrm>
            <a:off x="1835511" y="2602254"/>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lang="en-US" sz="1400" b="1" dirty="0">
                <a:latin typeface="Arial"/>
              </a:rPr>
              <a:t>Phase 1</a:t>
            </a:r>
            <a:endParaRPr kumimoji="0" lang="en-US" sz="1050" b="1" i="0" u="none" strike="noStrike" kern="1200" cap="none" spc="0" normalizeH="0" baseline="0" noProof="0" dirty="0">
              <a:ln>
                <a:noFill/>
              </a:ln>
              <a:effectLst/>
              <a:uLnTx/>
              <a:uFillTx/>
              <a:latin typeface="Arial"/>
              <a:ea typeface="+mn-ea"/>
              <a:cs typeface="+mn-cs"/>
            </a:endParaRPr>
          </a:p>
        </p:txBody>
      </p:sp>
      <p:sp>
        <p:nvSpPr>
          <p:cNvPr id="51" name="TextBox 50"/>
          <p:cNvSpPr txBox="1"/>
          <p:nvPr/>
        </p:nvSpPr>
        <p:spPr>
          <a:xfrm>
            <a:off x="3097189" y="2598506"/>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kumimoji="0" lang="en-US" sz="1400" b="1" i="0" u="none" strike="noStrike" kern="1200" cap="none" spc="0" normalizeH="0" baseline="0" noProof="0" dirty="0">
                <a:ln>
                  <a:noFill/>
                </a:ln>
                <a:effectLst/>
                <a:uLnTx/>
                <a:uFillTx/>
                <a:latin typeface="Arial"/>
                <a:ea typeface="+mn-ea"/>
                <a:cs typeface="+mn-cs"/>
              </a:rPr>
              <a:t>Phase 2</a:t>
            </a:r>
            <a:endParaRPr kumimoji="0" lang="en-US" sz="1050" b="1" i="0" u="none" strike="noStrike" kern="1200" cap="none" spc="0" normalizeH="0" baseline="0" noProof="0" dirty="0">
              <a:ln>
                <a:noFill/>
              </a:ln>
              <a:effectLst/>
              <a:uLnTx/>
              <a:uFillTx/>
              <a:latin typeface="Arial"/>
              <a:ea typeface="+mn-ea"/>
              <a:cs typeface="+mn-cs"/>
            </a:endParaRPr>
          </a:p>
        </p:txBody>
      </p:sp>
      <p:sp>
        <p:nvSpPr>
          <p:cNvPr id="52" name="TextBox 51"/>
          <p:cNvSpPr txBox="1"/>
          <p:nvPr/>
        </p:nvSpPr>
        <p:spPr>
          <a:xfrm>
            <a:off x="4358866" y="2596525"/>
            <a:ext cx="766463" cy="263372"/>
          </a:xfrm>
          <a:prstGeom prst="rect">
            <a:avLst/>
          </a:prstGeom>
          <a:noFill/>
        </p:spPr>
        <p:txBody>
          <a:bodyPr wrap="none" lIns="91440" rIns="45720" rtlCol="0">
            <a:noAutofit/>
          </a:bodyPr>
          <a:lstStyle/>
          <a:p>
            <a:pPr lvl="0" algn="ctr">
              <a:spcBef>
                <a:spcPts val="1200"/>
              </a:spcBef>
              <a:buClr>
                <a:srgbClr val="1E4164"/>
              </a:buClr>
              <a:defRPr/>
            </a:pPr>
            <a:r>
              <a:rPr lang="en-US" sz="1400" b="1" dirty="0"/>
              <a:t>Phase 3</a:t>
            </a:r>
            <a:endParaRPr lang="en-US" sz="1050" b="1" dirty="0"/>
          </a:p>
        </p:txBody>
      </p:sp>
      <p:sp>
        <p:nvSpPr>
          <p:cNvPr id="53" name="TextBox 52"/>
          <p:cNvSpPr txBox="1"/>
          <p:nvPr/>
        </p:nvSpPr>
        <p:spPr>
          <a:xfrm>
            <a:off x="5620544" y="2592777"/>
            <a:ext cx="766463" cy="263372"/>
          </a:xfrm>
          <a:prstGeom prst="rect">
            <a:avLst/>
          </a:prstGeom>
          <a:noFill/>
        </p:spPr>
        <p:txBody>
          <a:bodyPr wrap="none" lIns="91440" rIns="45720" rtlCol="0">
            <a:noAutofit/>
          </a:bodyPr>
          <a:lstStyle/>
          <a:p>
            <a:pPr lvl="0" algn="ctr">
              <a:spcBef>
                <a:spcPts val="1200"/>
              </a:spcBef>
              <a:buClr>
                <a:srgbClr val="1E4164"/>
              </a:buClr>
              <a:defRPr/>
            </a:pPr>
            <a:r>
              <a:rPr lang="en-US" sz="1400" b="1" dirty="0"/>
              <a:t>Phase 4</a:t>
            </a:r>
            <a:endParaRPr kumimoji="0" lang="en-US" sz="1050" b="1" i="0" u="none" strike="noStrike" kern="1200" cap="none" spc="0" normalizeH="0" baseline="0" noProof="0" dirty="0">
              <a:ln>
                <a:noFill/>
              </a:ln>
              <a:effectLst/>
              <a:uLnTx/>
              <a:uFillTx/>
              <a:latin typeface="Arial"/>
              <a:ea typeface="+mn-ea"/>
              <a:cs typeface="+mn-cs"/>
            </a:endParaRPr>
          </a:p>
        </p:txBody>
      </p:sp>
      <p:sp>
        <p:nvSpPr>
          <p:cNvPr id="54" name="TextBox 53"/>
          <p:cNvSpPr txBox="1"/>
          <p:nvPr/>
        </p:nvSpPr>
        <p:spPr>
          <a:xfrm>
            <a:off x="6882222" y="2596525"/>
            <a:ext cx="766463" cy="263372"/>
          </a:xfrm>
          <a:prstGeom prst="rect">
            <a:avLst/>
          </a:prstGeom>
          <a:noFill/>
        </p:spPr>
        <p:txBody>
          <a:bodyPr wrap="none" lIns="91440" rIns="45720" rtlCol="0">
            <a:noAutofit/>
          </a:bodyPr>
          <a:lstStyle/>
          <a:p>
            <a:pPr lvl="0" algn="ctr">
              <a:spcBef>
                <a:spcPts val="1200"/>
              </a:spcBef>
              <a:buClr>
                <a:srgbClr val="1E4164"/>
              </a:buClr>
              <a:defRPr/>
            </a:pPr>
            <a:r>
              <a:rPr lang="en-US" sz="1400" b="1" dirty="0"/>
              <a:t>Phase 5</a:t>
            </a:r>
            <a:endParaRPr kumimoji="0" lang="en-US" sz="1050" b="1" i="0" u="none" strike="noStrike" kern="1200" cap="none" spc="0" normalizeH="0" baseline="0" noProof="0" dirty="0">
              <a:ln>
                <a:noFill/>
              </a:ln>
              <a:effectLst/>
              <a:uLnTx/>
              <a:uFillTx/>
              <a:latin typeface="Arial"/>
              <a:ea typeface="+mn-ea"/>
              <a:cs typeface="+mn-cs"/>
            </a:endParaRPr>
          </a:p>
        </p:txBody>
      </p:sp>
      <p:sp>
        <p:nvSpPr>
          <p:cNvPr id="55" name="TextBox 54"/>
          <p:cNvSpPr txBox="1"/>
          <p:nvPr/>
        </p:nvSpPr>
        <p:spPr>
          <a:xfrm>
            <a:off x="8143900" y="2592777"/>
            <a:ext cx="766463" cy="263372"/>
          </a:xfrm>
          <a:prstGeom prst="rect">
            <a:avLst/>
          </a:prstGeom>
          <a:noFill/>
        </p:spPr>
        <p:txBody>
          <a:bodyPr wrap="none" lIns="91440" rIns="45720" rtlCol="0">
            <a:noAutofit/>
          </a:bodyPr>
          <a:lstStyle/>
          <a:p>
            <a:pPr lvl="0" algn="ctr">
              <a:spcBef>
                <a:spcPts val="1200"/>
              </a:spcBef>
              <a:buClr>
                <a:srgbClr val="1E4164"/>
              </a:buClr>
              <a:defRPr/>
            </a:pPr>
            <a:r>
              <a:rPr lang="en-US" sz="1400" b="1" dirty="0"/>
              <a:t>Phase 6</a:t>
            </a:r>
            <a:endParaRPr kumimoji="0" lang="en-US" sz="1050" b="1" i="0" u="none" strike="noStrike" kern="1200" cap="none" spc="0" normalizeH="0" baseline="0" noProof="0" dirty="0">
              <a:ln>
                <a:noFill/>
              </a:ln>
              <a:effectLst/>
              <a:uLnTx/>
              <a:uFillTx/>
              <a:latin typeface="Arial"/>
              <a:ea typeface="+mn-ea"/>
              <a:cs typeface="+mn-cs"/>
            </a:endParaRPr>
          </a:p>
        </p:txBody>
      </p:sp>
      <p:sp>
        <p:nvSpPr>
          <p:cNvPr id="57" name="TextBox 56"/>
          <p:cNvSpPr txBox="1"/>
          <p:nvPr/>
        </p:nvSpPr>
        <p:spPr>
          <a:xfrm>
            <a:off x="326007" y="2283343"/>
            <a:ext cx="766463" cy="263372"/>
          </a:xfrm>
          <a:prstGeom prst="rect">
            <a:avLst/>
          </a:prstGeom>
          <a:noFill/>
        </p:spPr>
        <p:txBody>
          <a:bodyPr wrap="none" lIns="91440" rIns="45720" rtlCol="0">
            <a:noAutofit/>
          </a:bodyPr>
          <a:lstStyle/>
          <a:p>
            <a:pPr marL="0" marR="0" lvl="0" indent="0" algn="ctr" defTabSz="914400" rtl="0" eaLnBrk="1" fontAlgn="auto" latinLnBrk="0" hangingPunct="1">
              <a:lnSpc>
                <a:spcPct val="100000"/>
              </a:lnSpc>
              <a:spcBef>
                <a:spcPts val="1200"/>
              </a:spcBef>
              <a:spcAft>
                <a:spcPts val="0"/>
              </a:spcAft>
              <a:buClr>
                <a:srgbClr val="1E4164"/>
              </a:buClr>
              <a:buSzTx/>
              <a:buFontTx/>
              <a:buNone/>
              <a:tabLst/>
              <a:defRPr/>
            </a:pPr>
            <a:r>
              <a:rPr lang="en-US" sz="1600" b="1" dirty="0">
                <a:latin typeface="Arial"/>
              </a:rPr>
              <a:t>Project</a:t>
            </a:r>
            <a:endParaRPr kumimoji="0" lang="en-US" sz="1100" b="1" i="0" u="none" strike="noStrike" kern="1200" cap="none" spc="0" normalizeH="0" baseline="0" noProof="0" dirty="0">
              <a:ln>
                <a:noFill/>
              </a:ln>
              <a:effectLst/>
              <a:uLnTx/>
              <a:uFillTx/>
              <a:latin typeface="Arial"/>
            </a:endParaRPr>
          </a:p>
        </p:txBody>
      </p:sp>
    </p:spTree>
    <p:extLst>
      <p:ext uri="{BB962C8B-B14F-4D97-AF65-F5344CB8AC3E}">
        <p14:creationId xmlns:p14="http://schemas.microsoft.com/office/powerpoint/2010/main" val="4231887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solidFill>
                <a:schemeClr val="tx1"/>
              </a:solidFill>
            </a:endParaRPr>
          </a:p>
        </p:txBody>
      </p:sp>
      <p:sp>
        <p:nvSpPr>
          <p:cNvPr id="59" name="Text Placeholder 58"/>
          <p:cNvSpPr>
            <a:spLocks noGrp="1"/>
          </p:cNvSpPr>
          <p:nvPr>
            <p:ph type="body" sz="quarter" idx="17"/>
          </p:nvPr>
        </p:nvSpPr>
        <p:spPr/>
        <p:txBody>
          <a:bodyPr/>
          <a:lstStyle/>
          <a:p>
            <a:r>
              <a:rPr lang="en-US" dirty="0"/>
              <a:t>Project timeline</a:t>
            </a:r>
          </a:p>
        </p:txBody>
      </p:sp>
      <p:grpSp>
        <p:nvGrpSpPr>
          <p:cNvPr id="5" name="Chart Lines"/>
          <p:cNvGrpSpPr/>
          <p:nvPr/>
        </p:nvGrpSpPr>
        <p:grpSpPr>
          <a:xfrm>
            <a:off x="801830" y="1274017"/>
            <a:ext cx="7524333" cy="1935283"/>
            <a:chOff x="801829" y="1461522"/>
            <a:chExt cx="7524333" cy="1935283"/>
          </a:xfrm>
        </p:grpSpPr>
        <p:cxnSp>
          <p:nvCxnSpPr>
            <p:cNvPr id="6" name="Straight Connector 5"/>
            <p:cNvCxnSpPr/>
            <p:nvPr/>
          </p:nvCxnSpPr>
          <p:spPr>
            <a:xfrm>
              <a:off x="852548" y="3396805"/>
              <a:ext cx="742289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1829" y="2239744"/>
              <a:ext cx="7524333" cy="7594"/>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1829" y="2628855"/>
              <a:ext cx="7524333" cy="7594"/>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1829" y="3017966"/>
              <a:ext cx="7524333" cy="7594"/>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1829" y="1850633"/>
              <a:ext cx="7524333" cy="7594"/>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1829" y="1461522"/>
              <a:ext cx="7524333" cy="7594"/>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01995" y="3970617"/>
            <a:ext cx="1164592" cy="411480"/>
            <a:chOff x="1225087" y="4338155"/>
            <a:chExt cx="1164592" cy="411480"/>
          </a:xfrm>
        </p:grpSpPr>
        <p:sp>
          <p:nvSpPr>
            <p:cNvPr id="13" name="Oval 12"/>
            <p:cNvSpPr/>
            <p:nvPr/>
          </p:nvSpPr>
          <p:spPr>
            <a:xfrm>
              <a:off x="1225087" y="4338155"/>
              <a:ext cx="411480" cy="4114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0">
                        <a:srgbClr val="FFFFFF"/>
                      </a:gs>
                      <a:gs pos="98000">
                        <a:srgbClr val="FFFFFF"/>
                      </a:gs>
                    </a:gsLst>
                    <a:lin ang="5400000" scaled="0"/>
                  </a:gradFill>
                  <a:effectLst/>
                  <a:uLnTx/>
                  <a:uFillTx/>
                  <a:latin typeface="Arial"/>
                  <a:ea typeface="Segoe UI Black" panose="020B0A02040204020203" pitchFamily="34" charset="0"/>
                  <a:cs typeface="Segoe UI Black" panose="020B0A02040204020203" pitchFamily="34" charset="0"/>
                </a:rPr>
                <a:t>01</a:t>
              </a:r>
            </a:p>
          </p:txBody>
        </p:sp>
        <p:sp>
          <p:nvSpPr>
            <p:cNvPr id="14" name="TextBox 13"/>
            <p:cNvSpPr txBox="1"/>
            <p:nvPr/>
          </p:nvSpPr>
          <p:spPr>
            <a:xfrm>
              <a:off x="1643522" y="4370983"/>
              <a:ext cx="746157" cy="3416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10" normalizeH="0" baseline="0" noProof="0" dirty="0">
                  <a:ln>
                    <a:noFill/>
                  </a:ln>
                  <a:solidFill>
                    <a:schemeClr val="accent5"/>
                  </a:solidFill>
                  <a:effectLst/>
                  <a:uLnTx/>
                  <a:uFillTx/>
                  <a:latin typeface="Arial"/>
                  <a:ea typeface="+mn-ea"/>
                  <a:cs typeface="Arial" panose="020B0604020202020204" pitchFamily="34" charset="0"/>
                </a:rPr>
                <a:t>Category </a:t>
              </a:r>
              <a:br>
                <a:rPr kumimoji="0" lang="en-US" sz="900" b="0" i="0" u="none" strike="noStrike" kern="1200" cap="none" spc="10" normalizeH="0" baseline="0" noProof="0" dirty="0">
                  <a:ln>
                    <a:noFill/>
                  </a:ln>
                  <a:solidFill>
                    <a:schemeClr val="accent5"/>
                  </a:solidFill>
                  <a:effectLst/>
                  <a:uLnTx/>
                  <a:uFillTx/>
                  <a:latin typeface="Arial"/>
                  <a:ea typeface="+mn-ea"/>
                  <a:cs typeface="Arial" panose="020B0604020202020204" pitchFamily="34" charset="0"/>
                </a:rPr>
              </a:br>
              <a:r>
                <a:rPr kumimoji="0" lang="en-US" sz="900" b="0" i="0" u="none" strike="noStrike" kern="1200" cap="none" spc="10" normalizeH="0" baseline="0" noProof="0" dirty="0">
                  <a:ln>
                    <a:noFill/>
                  </a:ln>
                  <a:solidFill>
                    <a:schemeClr val="accent5"/>
                  </a:solidFill>
                  <a:effectLst/>
                  <a:uLnTx/>
                  <a:uFillTx/>
                  <a:latin typeface="Arial"/>
                  <a:ea typeface="+mn-ea"/>
                  <a:cs typeface="Arial" panose="020B0604020202020204" pitchFamily="34" charset="0"/>
                </a:rPr>
                <a:t>One</a:t>
              </a:r>
            </a:p>
          </p:txBody>
        </p:sp>
      </p:grpSp>
      <p:sp>
        <p:nvSpPr>
          <p:cNvPr id="15" name="Rounded Rectangle 14"/>
          <p:cNvSpPr/>
          <p:nvPr/>
        </p:nvSpPr>
        <p:spPr>
          <a:xfrm>
            <a:off x="782944" y="2773352"/>
            <a:ext cx="1017281" cy="1238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56"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gradFill>
                <a:gsLst>
                  <a:gs pos="0">
                    <a:srgbClr val="FFFFFF"/>
                  </a:gs>
                  <a:gs pos="98000">
                    <a:srgbClr val="FFFFFF"/>
                  </a:gs>
                </a:gsLst>
                <a:lin ang="5400000" scaled="0"/>
              </a:gradFill>
              <a:effectLst/>
              <a:uLnTx/>
              <a:uFillTx/>
              <a:latin typeface="Arial"/>
              <a:ea typeface="Segoe UI Black" panose="020B0A02040204020203" pitchFamily="34" charset="0"/>
              <a:cs typeface="Segoe UI Black" panose="020B0A02040204020203" pitchFamily="34" charset="0"/>
            </a:endParaRPr>
          </a:p>
        </p:txBody>
      </p:sp>
      <p:sp>
        <p:nvSpPr>
          <p:cNvPr id="16" name="Rounded Rectangle 15"/>
          <p:cNvSpPr/>
          <p:nvPr/>
        </p:nvSpPr>
        <p:spPr>
          <a:xfrm>
            <a:off x="2683607" y="2773352"/>
            <a:ext cx="1947401" cy="123825"/>
          </a:xfrm>
          <a:prstGeom prst="roundRect">
            <a:avLst>
              <a:gd name="adj" fmla="val 50000"/>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200">
              <a:gradFill>
                <a:gsLst>
                  <a:gs pos="0">
                    <a:srgbClr val="FFFFFF"/>
                  </a:gs>
                  <a:gs pos="98000">
                    <a:srgbClr val="FFFFFF"/>
                  </a:gs>
                </a:gsLst>
                <a:lin ang="5400000" scaled="0"/>
              </a:gradFill>
              <a:latin typeface="Arial"/>
              <a:ea typeface="Segoe UI Black" panose="020B0A02040204020203" pitchFamily="34" charset="0"/>
              <a:cs typeface="Segoe UI Black" panose="020B0A02040204020203" pitchFamily="34" charset="0"/>
            </a:endParaRPr>
          </a:p>
        </p:txBody>
      </p:sp>
      <p:sp>
        <p:nvSpPr>
          <p:cNvPr id="17" name="Rounded Rectangle 16"/>
          <p:cNvSpPr/>
          <p:nvPr/>
        </p:nvSpPr>
        <p:spPr>
          <a:xfrm>
            <a:off x="1743801" y="2382545"/>
            <a:ext cx="1947401" cy="123825"/>
          </a:xfrm>
          <a:prstGeom prst="roundRect">
            <a:avLst>
              <a:gd name="adj" fmla="val 50000"/>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200">
              <a:gradFill>
                <a:gsLst>
                  <a:gs pos="0">
                    <a:srgbClr val="FFFFFF"/>
                  </a:gs>
                  <a:gs pos="98000">
                    <a:srgbClr val="FFFFFF"/>
                  </a:gs>
                </a:gsLst>
                <a:lin ang="5400000" scaled="0"/>
              </a:gradFill>
              <a:latin typeface="Arial"/>
              <a:ea typeface="Segoe UI Black" panose="020B0A02040204020203" pitchFamily="34" charset="0"/>
              <a:cs typeface="Segoe UI Black" panose="020B0A02040204020203" pitchFamily="34" charset="0"/>
            </a:endParaRPr>
          </a:p>
        </p:txBody>
      </p:sp>
      <p:sp>
        <p:nvSpPr>
          <p:cNvPr id="18" name="Rounded Rectangle 17"/>
          <p:cNvSpPr/>
          <p:nvPr/>
        </p:nvSpPr>
        <p:spPr>
          <a:xfrm>
            <a:off x="6389549" y="1214648"/>
            <a:ext cx="1947401" cy="123825"/>
          </a:xfrm>
          <a:prstGeom prst="roundRect">
            <a:avLst>
              <a:gd name="adj" fmla="val 50000"/>
            </a:avLst>
          </a:prstGeom>
          <a:solidFill>
            <a:srgbClr val="C01D28"/>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9" name="Rounded Rectangle 18"/>
          <p:cNvSpPr/>
          <p:nvPr/>
        </p:nvSpPr>
        <p:spPr>
          <a:xfrm>
            <a:off x="5472074" y="1603948"/>
            <a:ext cx="1017281" cy="123825"/>
          </a:xfrm>
          <a:prstGeom prst="roundRect">
            <a:avLst>
              <a:gd name="adj" fmla="val 50000"/>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200">
              <a:solidFill>
                <a:schemeClr val="accent1"/>
              </a:solidFill>
              <a:latin typeface="Arial"/>
              <a:ea typeface="Segoe UI Black" panose="020B0A02040204020203" pitchFamily="34" charset="0"/>
              <a:cs typeface="Segoe UI Black" panose="020B0A02040204020203" pitchFamily="34" charset="0"/>
            </a:endParaRPr>
          </a:p>
        </p:txBody>
      </p:sp>
      <p:sp>
        <p:nvSpPr>
          <p:cNvPr id="20" name="Rounded Rectangle 19"/>
          <p:cNvSpPr/>
          <p:nvPr/>
        </p:nvSpPr>
        <p:spPr>
          <a:xfrm>
            <a:off x="3613726" y="1993247"/>
            <a:ext cx="3697710" cy="12382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200">
              <a:solidFill>
                <a:schemeClr val="accent1"/>
              </a:solidFill>
              <a:latin typeface="Arial"/>
              <a:ea typeface="Segoe UI Black" panose="020B0A02040204020203" pitchFamily="34" charset="0"/>
              <a:cs typeface="Segoe UI Black" panose="020B0A02040204020203" pitchFamily="34" charset="0"/>
            </a:endParaRPr>
          </a:p>
        </p:txBody>
      </p:sp>
      <p:sp>
        <p:nvSpPr>
          <p:cNvPr id="21" name="Oval 20"/>
          <p:cNvSpPr/>
          <p:nvPr/>
        </p:nvSpPr>
        <p:spPr>
          <a:xfrm>
            <a:off x="2101310" y="3986999"/>
            <a:ext cx="411480" cy="41148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0">
                      <a:srgbClr val="FFFFFF"/>
                    </a:gs>
                    <a:gs pos="98000">
                      <a:srgbClr val="FFFFFF"/>
                    </a:gs>
                  </a:gsLst>
                  <a:lin ang="5400000" scaled="0"/>
                </a:gradFill>
                <a:effectLst/>
                <a:uLnTx/>
                <a:uFillTx/>
                <a:latin typeface="Arial"/>
                <a:ea typeface="Segoe UI Black" panose="020B0A02040204020203" pitchFamily="34" charset="0"/>
                <a:cs typeface="Segoe UI Black" panose="020B0A02040204020203" pitchFamily="34" charset="0"/>
              </a:rPr>
              <a:t>02</a:t>
            </a:r>
          </a:p>
        </p:txBody>
      </p:sp>
      <p:sp>
        <p:nvSpPr>
          <p:cNvPr id="22" name="TextBox 21"/>
          <p:cNvSpPr txBox="1"/>
          <p:nvPr/>
        </p:nvSpPr>
        <p:spPr>
          <a:xfrm>
            <a:off x="2519746" y="4019827"/>
            <a:ext cx="746157" cy="341630"/>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t>Category </a:t>
            </a:r>
            <a:b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br>
            <a: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t>Two</a:t>
            </a:r>
          </a:p>
        </p:txBody>
      </p:sp>
      <p:sp>
        <p:nvSpPr>
          <p:cNvPr id="23" name="Oval 22"/>
          <p:cNvSpPr/>
          <p:nvPr/>
        </p:nvSpPr>
        <p:spPr>
          <a:xfrm>
            <a:off x="3412608" y="3970617"/>
            <a:ext cx="411480" cy="411480"/>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0">
                      <a:srgbClr val="FFFFFF"/>
                    </a:gs>
                    <a:gs pos="98000">
                      <a:srgbClr val="FFFFFF"/>
                    </a:gs>
                  </a:gsLst>
                  <a:lin ang="5400000" scaled="0"/>
                </a:gradFill>
                <a:effectLst/>
                <a:uLnTx/>
                <a:uFillTx/>
                <a:latin typeface="Arial"/>
                <a:ea typeface="Segoe UI Black" panose="020B0A02040204020203" pitchFamily="34" charset="0"/>
                <a:cs typeface="Segoe UI Black" panose="020B0A02040204020203" pitchFamily="34" charset="0"/>
              </a:rPr>
              <a:t>03</a:t>
            </a:r>
          </a:p>
        </p:txBody>
      </p:sp>
      <p:sp>
        <p:nvSpPr>
          <p:cNvPr id="24" name="TextBox 23"/>
          <p:cNvSpPr txBox="1"/>
          <p:nvPr/>
        </p:nvSpPr>
        <p:spPr>
          <a:xfrm>
            <a:off x="3831044" y="4003445"/>
            <a:ext cx="746157" cy="341630"/>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t>Category </a:t>
            </a:r>
            <a:b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br>
            <a: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t>Three</a:t>
            </a:r>
          </a:p>
        </p:txBody>
      </p:sp>
      <p:sp>
        <p:nvSpPr>
          <p:cNvPr id="25" name="Oval 24"/>
          <p:cNvSpPr/>
          <p:nvPr/>
        </p:nvSpPr>
        <p:spPr>
          <a:xfrm>
            <a:off x="4702624" y="3970617"/>
            <a:ext cx="411480" cy="4114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Arial"/>
                <a:ea typeface="Segoe UI Black" panose="020B0A02040204020203" pitchFamily="34" charset="0"/>
                <a:cs typeface="Segoe UI Black" panose="020B0A02040204020203" pitchFamily="34" charset="0"/>
              </a:rPr>
              <a:t>04</a:t>
            </a:r>
          </a:p>
        </p:txBody>
      </p:sp>
      <p:sp>
        <p:nvSpPr>
          <p:cNvPr id="26" name="TextBox 25"/>
          <p:cNvSpPr txBox="1"/>
          <p:nvPr/>
        </p:nvSpPr>
        <p:spPr>
          <a:xfrm>
            <a:off x="5121059" y="4003445"/>
            <a:ext cx="746157" cy="341630"/>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t>Category </a:t>
            </a:r>
            <a:b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br>
            <a: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t>Four</a:t>
            </a:r>
          </a:p>
        </p:txBody>
      </p:sp>
      <p:sp>
        <p:nvSpPr>
          <p:cNvPr id="27" name="Oval 26"/>
          <p:cNvSpPr/>
          <p:nvPr/>
        </p:nvSpPr>
        <p:spPr>
          <a:xfrm>
            <a:off x="5977797" y="3969197"/>
            <a:ext cx="411480" cy="411480"/>
          </a:xfrm>
          <a:prstGeom prst="ellipse">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Arial"/>
                <a:ea typeface="Segoe UI Black" panose="020B0A02040204020203" pitchFamily="34" charset="0"/>
                <a:cs typeface="Segoe UI Black" panose="020B0A02040204020203" pitchFamily="34" charset="0"/>
              </a:rPr>
              <a:t>05</a:t>
            </a:r>
          </a:p>
        </p:txBody>
      </p:sp>
      <p:sp>
        <p:nvSpPr>
          <p:cNvPr id="28" name="TextBox 27"/>
          <p:cNvSpPr txBox="1"/>
          <p:nvPr/>
        </p:nvSpPr>
        <p:spPr>
          <a:xfrm>
            <a:off x="6396233" y="4002025"/>
            <a:ext cx="746157" cy="341630"/>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t>Category </a:t>
            </a:r>
            <a:b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br>
            <a:r>
              <a:rPr kumimoji="0" lang="en-US" sz="900" b="0" i="0" u="none" strike="noStrike" kern="1200" cap="none" spc="10" normalizeH="0" baseline="0" noProof="0">
                <a:ln>
                  <a:noFill/>
                </a:ln>
                <a:solidFill>
                  <a:schemeClr val="accent5"/>
                </a:solidFill>
                <a:effectLst/>
                <a:uLnTx/>
                <a:uFillTx/>
                <a:latin typeface="Arial"/>
                <a:ea typeface="+mn-ea"/>
                <a:cs typeface="Arial" panose="020B0604020202020204" pitchFamily="34" charset="0"/>
              </a:rPr>
              <a:t>Five</a:t>
            </a:r>
          </a:p>
        </p:txBody>
      </p:sp>
      <p:sp>
        <p:nvSpPr>
          <p:cNvPr id="29" name="Oval 28"/>
          <p:cNvSpPr/>
          <p:nvPr/>
        </p:nvSpPr>
        <p:spPr>
          <a:xfrm>
            <a:off x="7288728" y="3977946"/>
            <a:ext cx="411480" cy="411480"/>
          </a:xfrm>
          <a:prstGeom prst="ellipse">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a:gradFill>
                  <a:gsLst>
                    <a:gs pos="0">
                      <a:srgbClr val="FFFFFF"/>
                    </a:gs>
                    <a:gs pos="98000">
                      <a:srgbClr val="FFFFFF"/>
                    </a:gs>
                  </a:gsLst>
                  <a:lin ang="5400000" scaled="0"/>
                </a:gradFill>
                <a:latin typeface="Arial"/>
                <a:ea typeface="Segoe UI Black" panose="020B0A02040204020203" pitchFamily="34" charset="0"/>
                <a:cs typeface="Segoe UI Black" panose="020B0A02040204020203" pitchFamily="34" charset="0"/>
              </a:rPr>
              <a:t>06</a:t>
            </a:r>
          </a:p>
        </p:txBody>
      </p:sp>
      <p:sp>
        <p:nvSpPr>
          <p:cNvPr id="30" name="TextBox 29"/>
          <p:cNvSpPr txBox="1"/>
          <p:nvPr/>
        </p:nvSpPr>
        <p:spPr>
          <a:xfrm>
            <a:off x="7707164" y="4010774"/>
            <a:ext cx="746157" cy="341630"/>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10" normalizeH="0" baseline="0" noProof="0" dirty="0">
                <a:ln>
                  <a:noFill/>
                </a:ln>
                <a:solidFill>
                  <a:schemeClr val="accent5"/>
                </a:solidFill>
                <a:effectLst/>
                <a:uLnTx/>
                <a:uFillTx/>
                <a:latin typeface="Arial"/>
                <a:ea typeface="+mn-ea"/>
                <a:cs typeface="Arial" panose="020B0604020202020204" pitchFamily="34" charset="0"/>
              </a:rPr>
              <a:t>Category </a:t>
            </a:r>
            <a:br>
              <a:rPr kumimoji="0" lang="en-US" sz="900" b="0" i="0" u="none" strike="noStrike" kern="1200" cap="none" spc="10" normalizeH="0" baseline="0" noProof="0" dirty="0">
                <a:ln>
                  <a:noFill/>
                </a:ln>
                <a:solidFill>
                  <a:schemeClr val="accent5"/>
                </a:solidFill>
                <a:effectLst/>
                <a:uLnTx/>
                <a:uFillTx/>
                <a:latin typeface="Arial"/>
                <a:ea typeface="+mn-ea"/>
                <a:cs typeface="Arial" panose="020B0604020202020204" pitchFamily="34" charset="0"/>
              </a:rPr>
            </a:br>
            <a:r>
              <a:rPr kumimoji="0" lang="en-US" sz="900" b="0" i="0" u="none" strike="noStrike" kern="1200" cap="none" spc="10" normalizeH="0" baseline="0" noProof="0" dirty="0">
                <a:ln>
                  <a:noFill/>
                </a:ln>
                <a:solidFill>
                  <a:schemeClr val="accent5"/>
                </a:solidFill>
                <a:effectLst/>
                <a:uLnTx/>
                <a:uFillTx/>
                <a:latin typeface="Arial"/>
                <a:ea typeface="+mn-ea"/>
                <a:cs typeface="Arial" panose="020B0604020202020204" pitchFamily="34" charset="0"/>
              </a:rPr>
              <a:t>Six</a:t>
            </a:r>
          </a:p>
        </p:txBody>
      </p:sp>
      <p:cxnSp>
        <p:nvCxnSpPr>
          <p:cNvPr id="31" name="Straight Connector 30"/>
          <p:cNvCxnSpPr/>
          <p:nvPr/>
        </p:nvCxnSpPr>
        <p:spPr>
          <a:xfrm>
            <a:off x="801829" y="3209299"/>
            <a:ext cx="7524333"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222043" y="3169463"/>
            <a:ext cx="490881" cy="389269"/>
            <a:chOff x="605788" y="3363999"/>
            <a:chExt cx="490881" cy="389269"/>
          </a:xfrm>
        </p:grpSpPr>
        <p:sp>
          <p:nvSpPr>
            <p:cNvPr id="33" name="Oval 32"/>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34" name="TextBox 33"/>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Sep</a:t>
              </a:r>
            </a:p>
          </p:txBody>
        </p:sp>
      </p:grpSp>
      <p:grpSp>
        <p:nvGrpSpPr>
          <p:cNvPr id="35" name="Group 34"/>
          <p:cNvGrpSpPr/>
          <p:nvPr/>
        </p:nvGrpSpPr>
        <p:grpSpPr>
          <a:xfrm>
            <a:off x="1499498" y="3169463"/>
            <a:ext cx="490881" cy="389269"/>
            <a:chOff x="605788" y="3363999"/>
            <a:chExt cx="490881" cy="389269"/>
          </a:xfrm>
        </p:grpSpPr>
        <p:sp>
          <p:nvSpPr>
            <p:cNvPr id="36" name="Oval 35"/>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37" name="TextBox 36"/>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Apr</a:t>
              </a:r>
            </a:p>
          </p:txBody>
        </p:sp>
      </p:grpSp>
      <p:grpSp>
        <p:nvGrpSpPr>
          <p:cNvPr id="38" name="Group 37"/>
          <p:cNvGrpSpPr/>
          <p:nvPr/>
        </p:nvGrpSpPr>
        <p:grpSpPr>
          <a:xfrm>
            <a:off x="2444007" y="3169463"/>
            <a:ext cx="490881" cy="389269"/>
            <a:chOff x="605788" y="3363999"/>
            <a:chExt cx="490881" cy="389269"/>
          </a:xfrm>
        </p:grpSpPr>
        <p:sp>
          <p:nvSpPr>
            <p:cNvPr id="39" name="Oval 38"/>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40" name="TextBox 39"/>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May</a:t>
              </a:r>
            </a:p>
          </p:txBody>
        </p:sp>
      </p:grpSp>
      <p:grpSp>
        <p:nvGrpSpPr>
          <p:cNvPr id="41" name="Group 40"/>
          <p:cNvGrpSpPr/>
          <p:nvPr/>
        </p:nvGrpSpPr>
        <p:grpSpPr>
          <a:xfrm>
            <a:off x="3388516" y="3169463"/>
            <a:ext cx="490881" cy="389269"/>
            <a:chOff x="605788" y="3363999"/>
            <a:chExt cx="490881" cy="389269"/>
          </a:xfrm>
        </p:grpSpPr>
        <p:sp>
          <p:nvSpPr>
            <p:cNvPr id="42" name="Oval 41"/>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43" name="TextBox 42"/>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Jun</a:t>
              </a:r>
            </a:p>
          </p:txBody>
        </p:sp>
      </p:grpSp>
      <p:grpSp>
        <p:nvGrpSpPr>
          <p:cNvPr id="44" name="Group 43"/>
          <p:cNvGrpSpPr/>
          <p:nvPr/>
        </p:nvGrpSpPr>
        <p:grpSpPr>
          <a:xfrm>
            <a:off x="4333025" y="3169463"/>
            <a:ext cx="490881" cy="389269"/>
            <a:chOff x="605788" y="3363999"/>
            <a:chExt cx="490881" cy="389269"/>
          </a:xfrm>
        </p:grpSpPr>
        <p:sp>
          <p:nvSpPr>
            <p:cNvPr id="45" name="Oval 44"/>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46" name="TextBox 45"/>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Jul</a:t>
              </a:r>
            </a:p>
          </p:txBody>
        </p:sp>
      </p:grpSp>
      <p:grpSp>
        <p:nvGrpSpPr>
          <p:cNvPr id="47" name="Group 46"/>
          <p:cNvGrpSpPr/>
          <p:nvPr/>
        </p:nvGrpSpPr>
        <p:grpSpPr>
          <a:xfrm>
            <a:off x="5277534" y="3169463"/>
            <a:ext cx="490881" cy="389269"/>
            <a:chOff x="605788" y="3363999"/>
            <a:chExt cx="490881" cy="389269"/>
          </a:xfrm>
        </p:grpSpPr>
        <p:sp>
          <p:nvSpPr>
            <p:cNvPr id="48" name="Oval 47"/>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49" name="TextBox 48"/>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Aug</a:t>
              </a:r>
            </a:p>
          </p:txBody>
        </p:sp>
      </p:grpSp>
      <p:grpSp>
        <p:nvGrpSpPr>
          <p:cNvPr id="50" name="Group 49"/>
          <p:cNvGrpSpPr/>
          <p:nvPr/>
        </p:nvGrpSpPr>
        <p:grpSpPr>
          <a:xfrm>
            <a:off x="8111060" y="3169463"/>
            <a:ext cx="490881" cy="389269"/>
            <a:chOff x="605788" y="3363999"/>
            <a:chExt cx="490881" cy="389269"/>
          </a:xfrm>
        </p:grpSpPr>
        <p:sp>
          <p:nvSpPr>
            <p:cNvPr id="51" name="Oval 50"/>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52" name="TextBox 51"/>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Nov</a:t>
              </a:r>
            </a:p>
          </p:txBody>
        </p:sp>
      </p:grpSp>
      <p:grpSp>
        <p:nvGrpSpPr>
          <p:cNvPr id="53" name="Group 52"/>
          <p:cNvGrpSpPr/>
          <p:nvPr/>
        </p:nvGrpSpPr>
        <p:grpSpPr>
          <a:xfrm>
            <a:off x="7166552" y="3169463"/>
            <a:ext cx="490881" cy="389269"/>
            <a:chOff x="605788" y="3363999"/>
            <a:chExt cx="490881" cy="389269"/>
          </a:xfrm>
        </p:grpSpPr>
        <p:sp>
          <p:nvSpPr>
            <p:cNvPr id="54" name="Oval 53"/>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55" name="TextBox 54"/>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Oct</a:t>
              </a:r>
            </a:p>
          </p:txBody>
        </p:sp>
      </p:grpSp>
      <p:grpSp>
        <p:nvGrpSpPr>
          <p:cNvPr id="56" name="Group 55"/>
          <p:cNvGrpSpPr/>
          <p:nvPr/>
        </p:nvGrpSpPr>
        <p:grpSpPr>
          <a:xfrm>
            <a:off x="554989" y="3169463"/>
            <a:ext cx="490881" cy="389269"/>
            <a:chOff x="605788" y="3363999"/>
            <a:chExt cx="490881" cy="389269"/>
          </a:xfrm>
        </p:grpSpPr>
        <p:sp>
          <p:nvSpPr>
            <p:cNvPr id="57" name="Oval 56"/>
            <p:cNvSpPr/>
            <p:nvPr/>
          </p:nvSpPr>
          <p:spPr>
            <a:xfrm>
              <a:off x="792941" y="3363999"/>
              <a:ext cx="91440" cy="914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accent5"/>
                </a:solidFill>
                <a:effectLst/>
                <a:uLnTx/>
                <a:uFillTx/>
                <a:latin typeface="Arial"/>
                <a:ea typeface="Segoe UI Black" panose="020B0A02040204020203" pitchFamily="34" charset="0"/>
                <a:cs typeface="Segoe UI Black" panose="020B0A02040204020203" pitchFamily="34" charset="0"/>
              </a:endParaRPr>
            </a:p>
          </p:txBody>
        </p:sp>
        <p:sp>
          <p:nvSpPr>
            <p:cNvPr id="58" name="TextBox 57"/>
            <p:cNvSpPr txBox="1"/>
            <p:nvPr/>
          </p:nvSpPr>
          <p:spPr>
            <a:xfrm>
              <a:off x="605788" y="3536286"/>
              <a:ext cx="490881" cy="2169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CC0000"/>
                </a:buClr>
                <a:buSzPct val="110000"/>
                <a:buFontTx/>
                <a:buNone/>
                <a:tabLst/>
                <a:defRPr/>
              </a:pPr>
              <a:r>
                <a:rPr kumimoji="0" lang="en-US" sz="900" b="0" i="0" u="none" strike="noStrike" kern="1200" cap="none" spc="20" normalizeH="0" baseline="0" noProof="0">
                  <a:ln>
                    <a:noFill/>
                  </a:ln>
                  <a:solidFill>
                    <a:schemeClr val="accent5"/>
                  </a:solidFill>
                  <a:effectLst/>
                  <a:uLnTx/>
                  <a:uFillTx/>
                  <a:latin typeface="Arial"/>
                  <a:ea typeface="+mn-ea"/>
                  <a:cs typeface="Arial" panose="020B0604020202020204" pitchFamily="34" charset="0"/>
                </a:rPr>
                <a:t>Mar</a:t>
              </a:r>
            </a:p>
          </p:txBody>
        </p:sp>
      </p:grpSp>
      <p:sp>
        <p:nvSpPr>
          <p:cNvPr id="60" name="Rectangle 59"/>
          <p:cNvSpPr/>
          <p:nvPr/>
        </p:nvSpPr>
        <p:spPr>
          <a:xfrm>
            <a:off x="1686651" y="2033950"/>
            <a:ext cx="41148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Arial"/>
                <a:ea typeface="Segoe UI Black" panose="020B0A02040204020203" pitchFamily="34" charset="0"/>
                <a:cs typeface="Segoe UI Black" panose="020B0A02040204020203" pitchFamily="34" charset="0"/>
              </a:rPr>
              <a:t>02</a:t>
            </a:r>
          </a:p>
        </p:txBody>
      </p:sp>
      <p:sp>
        <p:nvSpPr>
          <p:cNvPr id="62" name="Rectangle 61"/>
          <p:cNvSpPr/>
          <p:nvPr/>
        </p:nvSpPr>
        <p:spPr>
          <a:xfrm>
            <a:off x="713567" y="2449984"/>
            <a:ext cx="41148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Arial"/>
                <a:ea typeface="Segoe UI Black" panose="020B0A02040204020203" pitchFamily="34" charset="0"/>
                <a:cs typeface="Segoe UI Black" panose="020B0A02040204020203" pitchFamily="34" charset="0"/>
              </a:rPr>
              <a:t>01</a:t>
            </a:r>
          </a:p>
        </p:txBody>
      </p:sp>
      <p:sp>
        <p:nvSpPr>
          <p:cNvPr id="63" name="Rectangle 62"/>
          <p:cNvSpPr/>
          <p:nvPr/>
        </p:nvSpPr>
        <p:spPr>
          <a:xfrm>
            <a:off x="2599947" y="2454327"/>
            <a:ext cx="41148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Arial"/>
                <a:ea typeface="Segoe UI Black" panose="020B0A02040204020203" pitchFamily="34" charset="0"/>
                <a:cs typeface="Segoe UI Black" panose="020B0A02040204020203" pitchFamily="34" charset="0"/>
              </a:rPr>
              <a:t>03</a:t>
            </a:r>
          </a:p>
        </p:txBody>
      </p:sp>
      <p:sp>
        <p:nvSpPr>
          <p:cNvPr id="64" name="Rectangle 63"/>
          <p:cNvSpPr/>
          <p:nvPr/>
        </p:nvSpPr>
        <p:spPr>
          <a:xfrm>
            <a:off x="3546748" y="1669719"/>
            <a:ext cx="41148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Arial"/>
                <a:ea typeface="Segoe UI Black" panose="020B0A02040204020203" pitchFamily="34" charset="0"/>
                <a:cs typeface="Segoe UI Black" panose="020B0A02040204020203" pitchFamily="34" charset="0"/>
              </a:rPr>
              <a:t>04</a:t>
            </a:r>
          </a:p>
        </p:txBody>
      </p:sp>
      <p:sp>
        <p:nvSpPr>
          <p:cNvPr id="65" name="Rectangle 64"/>
          <p:cNvSpPr/>
          <p:nvPr/>
        </p:nvSpPr>
        <p:spPr>
          <a:xfrm>
            <a:off x="5392051" y="1253685"/>
            <a:ext cx="41148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Arial"/>
                <a:ea typeface="Segoe UI Black" panose="020B0A02040204020203" pitchFamily="34" charset="0"/>
                <a:cs typeface="Segoe UI Black" panose="020B0A02040204020203" pitchFamily="34" charset="0"/>
              </a:rPr>
              <a:t>05</a:t>
            </a:r>
          </a:p>
        </p:txBody>
      </p:sp>
      <p:sp>
        <p:nvSpPr>
          <p:cNvPr id="66" name="Rectangle 65"/>
          <p:cNvSpPr/>
          <p:nvPr/>
        </p:nvSpPr>
        <p:spPr>
          <a:xfrm>
            <a:off x="6313775" y="882808"/>
            <a:ext cx="41148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Arial"/>
                <a:ea typeface="Segoe UI Black" panose="020B0A02040204020203" pitchFamily="34" charset="0"/>
                <a:cs typeface="Segoe UI Black" panose="020B0A02040204020203" pitchFamily="34" charset="0"/>
              </a:rPr>
              <a:t>06</a:t>
            </a:r>
          </a:p>
        </p:txBody>
      </p:sp>
    </p:spTree>
    <p:extLst>
      <p:ext uri="{BB962C8B-B14F-4D97-AF65-F5344CB8AC3E}">
        <p14:creationId xmlns:p14="http://schemas.microsoft.com/office/powerpoint/2010/main" val="1530358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endParaRPr lang="en-US" dirty="0">
              <a:solidFill>
                <a:schemeClr val="tx1"/>
              </a:solidFill>
            </a:endParaRPr>
          </a:p>
        </p:txBody>
      </p:sp>
      <p:sp>
        <p:nvSpPr>
          <p:cNvPr id="5" name="Text Placeholder 4"/>
          <p:cNvSpPr>
            <a:spLocks noGrp="1"/>
          </p:cNvSpPr>
          <p:nvPr>
            <p:ph type="body" sz="quarter" idx="17"/>
          </p:nvPr>
        </p:nvSpPr>
        <p:spPr/>
        <p:txBody>
          <a:bodyPr/>
          <a:lstStyle/>
          <a:p>
            <a:r>
              <a:rPr lang="en-US" dirty="0"/>
              <a:t>Table</a:t>
            </a:r>
          </a:p>
        </p:txBody>
      </p:sp>
      <p:graphicFrame>
        <p:nvGraphicFramePr>
          <p:cNvPr id="6" name="Table 5"/>
          <p:cNvGraphicFramePr>
            <a:graphicFrameLocks noGrp="1"/>
          </p:cNvGraphicFramePr>
          <p:nvPr>
            <p:extLst>
              <p:ext uri="{D42A27DB-BD31-4B8C-83A1-F6EECF244321}">
                <p14:modId xmlns:p14="http://schemas.microsoft.com/office/powerpoint/2010/main" val="1539237124"/>
              </p:ext>
            </p:extLst>
          </p:nvPr>
        </p:nvGraphicFramePr>
        <p:xfrm>
          <a:off x="457201" y="1274781"/>
          <a:ext cx="8229597" cy="2221452"/>
        </p:xfrm>
        <a:graphic>
          <a:graphicData uri="http://schemas.openxmlformats.org/drawingml/2006/table">
            <a:tbl>
              <a:tblPr firstRow="1" bandRow="1">
                <a:tableStyleId>{5C22544A-7EE6-4342-B048-85BDC9FD1C3A}</a:tableStyleId>
              </a:tblPr>
              <a:tblGrid>
                <a:gridCol w="2368741">
                  <a:extLst>
                    <a:ext uri="{9D8B030D-6E8A-4147-A177-3AD203B41FA5}">
                      <a16:colId xmlns:a16="http://schemas.microsoft.com/office/drawing/2014/main" val="20000"/>
                    </a:ext>
                  </a:extLst>
                </a:gridCol>
                <a:gridCol w="1465214">
                  <a:extLst>
                    <a:ext uri="{9D8B030D-6E8A-4147-A177-3AD203B41FA5}">
                      <a16:colId xmlns:a16="http://schemas.microsoft.com/office/drawing/2014/main" val="20001"/>
                    </a:ext>
                  </a:extLst>
                </a:gridCol>
                <a:gridCol w="1465214">
                  <a:extLst>
                    <a:ext uri="{9D8B030D-6E8A-4147-A177-3AD203B41FA5}">
                      <a16:colId xmlns:a16="http://schemas.microsoft.com/office/drawing/2014/main" val="20002"/>
                    </a:ext>
                  </a:extLst>
                </a:gridCol>
                <a:gridCol w="1465214">
                  <a:extLst>
                    <a:ext uri="{9D8B030D-6E8A-4147-A177-3AD203B41FA5}">
                      <a16:colId xmlns:a16="http://schemas.microsoft.com/office/drawing/2014/main" val="20003"/>
                    </a:ext>
                  </a:extLst>
                </a:gridCol>
                <a:gridCol w="1465214">
                  <a:extLst>
                    <a:ext uri="{9D8B030D-6E8A-4147-A177-3AD203B41FA5}">
                      <a16:colId xmlns:a16="http://schemas.microsoft.com/office/drawing/2014/main" val="20004"/>
                    </a:ext>
                  </a:extLst>
                </a:gridCol>
              </a:tblGrid>
              <a:tr h="370242">
                <a:tc>
                  <a:txBody>
                    <a:bodyPr/>
                    <a:lstStyle/>
                    <a:p>
                      <a:pPr marL="0" algn="ctr" defTabSz="914400" rtl="0" eaLnBrk="1" latinLnBrk="0" hangingPunct="1"/>
                      <a:endParaRPr lang="en-US" sz="1200" b="0" kern="1200">
                        <a:solidFill>
                          <a:schemeClr val="tx1"/>
                        </a:solidFill>
                        <a:latin typeface="Arial" panose="020B0604020202020204" pitchFamily="34" charset="0"/>
                        <a:ea typeface="+mn-ea"/>
                        <a:cs typeface="Arial" panose="020B0604020202020204" pitchFamily="34" charset="0"/>
                      </a:endParaRPr>
                    </a:p>
                  </a:txBody>
                  <a:tcPr marT="34290" marB="3429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1" kern="1200" dirty="0">
                          <a:solidFill>
                            <a:schemeClr val="bg1"/>
                          </a:solidFill>
                          <a:latin typeface="Arial" panose="020B0604020202020204" pitchFamily="34" charset="0"/>
                          <a:ea typeface="+mn-ea"/>
                          <a:cs typeface="Arial" panose="020B0604020202020204" pitchFamily="34" charset="0"/>
                        </a:rPr>
                        <a:t>0000</a:t>
                      </a:r>
                    </a:p>
                  </a:txBody>
                  <a:tcPr marT="34290" marB="3429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US" sz="1200" b="1" kern="1200" dirty="0">
                          <a:solidFill>
                            <a:schemeClr val="bg1"/>
                          </a:solidFill>
                          <a:latin typeface="Arial" panose="020B0604020202020204" pitchFamily="34" charset="0"/>
                          <a:ea typeface="+mn-ea"/>
                          <a:cs typeface="Arial" panose="020B0604020202020204" pitchFamily="34" charset="0"/>
                        </a:rPr>
                        <a:t>0000</a:t>
                      </a:r>
                    </a:p>
                  </a:txBody>
                  <a:tcPr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US" sz="1200" b="1" kern="1200" dirty="0">
                          <a:solidFill>
                            <a:schemeClr val="bg1"/>
                          </a:solidFill>
                          <a:latin typeface="Arial" panose="020B0604020202020204" pitchFamily="34" charset="0"/>
                          <a:ea typeface="+mn-ea"/>
                          <a:cs typeface="Arial" panose="020B0604020202020204" pitchFamily="34" charset="0"/>
                        </a:rPr>
                        <a:t>0000</a:t>
                      </a:r>
                    </a:p>
                  </a:txBody>
                  <a:tcPr marT="34290" marB="342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US" sz="1200" b="1" kern="1200" dirty="0">
                          <a:solidFill>
                            <a:schemeClr val="bg1"/>
                          </a:solidFill>
                          <a:latin typeface="Arial" panose="020B0604020202020204" pitchFamily="34" charset="0"/>
                          <a:ea typeface="+mn-ea"/>
                          <a:cs typeface="Arial" panose="020B0604020202020204" pitchFamily="34" charset="0"/>
                        </a:rPr>
                        <a:t>0000</a:t>
                      </a:r>
                    </a:p>
                  </a:txBody>
                  <a:tcPr marT="34290" marB="34290" anchor="ctr">
                    <a:lnL w="635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70242">
                <a:tc>
                  <a:txBody>
                    <a:bodyPr/>
                    <a:lstStyle/>
                    <a:p>
                      <a:pPr marL="0" indent="0" algn="l" defTabSz="914400" rtl="0" eaLnBrk="1" latinLnBrk="0" hangingPunct="1">
                        <a:spcBef>
                          <a:spcPts val="600"/>
                        </a:spcBef>
                        <a:buClr>
                          <a:schemeClr val="accent2"/>
                        </a:buClr>
                        <a:buFont typeface="Wingdings" panose="05000000000000000000" pitchFamily="2" charset="2"/>
                        <a:buNone/>
                      </a:pPr>
                      <a:r>
                        <a:rPr lang="en-US" sz="900" b="0" kern="1200" dirty="0">
                          <a:solidFill>
                            <a:schemeClr val="tx1"/>
                          </a:solidFill>
                          <a:latin typeface="Arial" panose="020B0604020202020204" pitchFamily="34" charset="0"/>
                          <a:ea typeface="+mn-ea"/>
                          <a:cs typeface="Arial" panose="020B0604020202020204" pitchFamily="34" charset="0"/>
                        </a:rPr>
                        <a:t>Total</a:t>
                      </a:r>
                      <a:r>
                        <a:rPr lang="en-US" sz="900" b="0" kern="1200" baseline="0" dirty="0">
                          <a:solidFill>
                            <a:schemeClr val="tx1"/>
                          </a:solidFill>
                          <a:latin typeface="Arial" panose="020B0604020202020204" pitchFamily="34" charset="0"/>
                          <a:ea typeface="+mn-ea"/>
                          <a:cs typeface="Arial" panose="020B0604020202020204" pitchFamily="34" charset="0"/>
                        </a:rPr>
                        <a:t> Revenue</a:t>
                      </a:r>
                      <a:endParaRPr lang="en-US" sz="900" b="0" kern="1200" dirty="0">
                        <a:solidFill>
                          <a:schemeClr val="tx1"/>
                        </a:solidFill>
                        <a:latin typeface="Arial" panose="020B0604020202020204" pitchFamily="34" charset="0"/>
                        <a:ea typeface="+mn-ea"/>
                        <a:cs typeface="Arial" panose="020B0604020202020204" pitchFamily="34" charset="0"/>
                      </a:endParaRPr>
                    </a:p>
                  </a:txBody>
                  <a:tcPr marL="27432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242">
                <a:tc>
                  <a:txBody>
                    <a:bodyPr/>
                    <a:lstStyle/>
                    <a:p>
                      <a:pPr marL="0" indent="0" algn="l" defTabSz="914400" rtl="0" eaLnBrk="1" latinLnBrk="0" hangingPunct="1">
                        <a:spcBef>
                          <a:spcPts val="600"/>
                        </a:spcBef>
                        <a:buClr>
                          <a:schemeClr val="accent2"/>
                        </a:buClr>
                        <a:buFont typeface="Wingdings" panose="05000000000000000000" pitchFamily="2" charset="2"/>
                        <a:buNone/>
                      </a:pPr>
                      <a:r>
                        <a:rPr lang="en-US" sz="900" b="0" kern="1200">
                          <a:solidFill>
                            <a:schemeClr val="tx1"/>
                          </a:solidFill>
                          <a:latin typeface="Arial" panose="020B0604020202020204" pitchFamily="34" charset="0"/>
                          <a:ea typeface="+mn-ea"/>
                          <a:cs typeface="Arial" panose="020B0604020202020204" pitchFamily="34" charset="0"/>
                        </a:rPr>
                        <a:t>Total</a:t>
                      </a:r>
                      <a:r>
                        <a:rPr lang="en-US" sz="900" b="0" kern="1200" baseline="0">
                          <a:solidFill>
                            <a:schemeClr val="tx1"/>
                          </a:solidFill>
                          <a:latin typeface="Arial" panose="020B0604020202020204" pitchFamily="34" charset="0"/>
                          <a:ea typeface="+mn-ea"/>
                          <a:cs typeface="Arial" panose="020B0604020202020204" pitchFamily="34" charset="0"/>
                        </a:rPr>
                        <a:t> Income</a:t>
                      </a:r>
                      <a:endParaRPr lang="en-US" sz="900" b="0" kern="1200">
                        <a:solidFill>
                          <a:schemeClr val="tx1"/>
                        </a:solidFill>
                        <a:latin typeface="Arial" panose="020B0604020202020204" pitchFamily="34" charset="0"/>
                        <a:ea typeface="+mn-ea"/>
                        <a:cs typeface="Arial" panose="020B0604020202020204" pitchFamily="34" charset="0"/>
                      </a:endParaRPr>
                    </a:p>
                  </a:txBody>
                  <a:tcPr marL="27432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242">
                <a:tc>
                  <a:txBody>
                    <a:bodyPr/>
                    <a:lstStyle/>
                    <a:p>
                      <a:pPr marL="0" indent="0" algn="l" defTabSz="914400" rtl="0" eaLnBrk="1" latinLnBrk="0" hangingPunct="1">
                        <a:spcBef>
                          <a:spcPts val="600"/>
                        </a:spcBef>
                        <a:buClr>
                          <a:schemeClr val="accent2"/>
                        </a:buClr>
                        <a:buFont typeface="Wingdings" panose="05000000000000000000" pitchFamily="2" charset="2"/>
                        <a:buNone/>
                      </a:pPr>
                      <a:r>
                        <a:rPr lang="en-US" sz="900" b="0" kern="1200" dirty="0">
                          <a:solidFill>
                            <a:schemeClr val="tx1"/>
                          </a:solidFill>
                          <a:latin typeface="Arial" panose="020B0604020202020204" pitchFamily="34" charset="0"/>
                          <a:ea typeface="+mn-ea"/>
                          <a:cs typeface="Arial" panose="020B0604020202020204" pitchFamily="34" charset="0"/>
                        </a:rPr>
                        <a:t>Total</a:t>
                      </a:r>
                      <a:r>
                        <a:rPr lang="en-US" sz="900" b="0" kern="1200" baseline="0" dirty="0">
                          <a:solidFill>
                            <a:schemeClr val="tx1"/>
                          </a:solidFill>
                          <a:latin typeface="Arial" panose="020B0604020202020204" pitchFamily="34" charset="0"/>
                          <a:ea typeface="+mn-ea"/>
                          <a:cs typeface="Arial" panose="020B0604020202020204" pitchFamily="34" charset="0"/>
                        </a:rPr>
                        <a:t> Revenue</a:t>
                      </a:r>
                      <a:endParaRPr lang="en-US" sz="900" b="0" kern="1200" dirty="0">
                        <a:solidFill>
                          <a:schemeClr val="tx1"/>
                        </a:solidFill>
                        <a:latin typeface="Arial" panose="020B0604020202020204" pitchFamily="34" charset="0"/>
                        <a:ea typeface="+mn-ea"/>
                        <a:cs typeface="Arial" panose="020B0604020202020204" pitchFamily="34" charset="0"/>
                      </a:endParaRPr>
                    </a:p>
                  </a:txBody>
                  <a:tcPr marL="27432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242">
                <a:tc>
                  <a:txBody>
                    <a:bodyPr/>
                    <a:lstStyle/>
                    <a:p>
                      <a:pPr marL="0" indent="0" algn="l" defTabSz="914400" rtl="0" eaLnBrk="1" latinLnBrk="0" hangingPunct="1">
                        <a:spcBef>
                          <a:spcPts val="600"/>
                        </a:spcBef>
                        <a:buClr>
                          <a:schemeClr val="accent2"/>
                        </a:buClr>
                        <a:buFont typeface="Wingdings" panose="05000000000000000000" pitchFamily="2" charset="2"/>
                        <a:buNone/>
                      </a:pPr>
                      <a:r>
                        <a:rPr lang="en-US" sz="900" b="0" kern="1200">
                          <a:solidFill>
                            <a:schemeClr val="tx1"/>
                          </a:solidFill>
                          <a:latin typeface="Arial" panose="020B0604020202020204" pitchFamily="34" charset="0"/>
                          <a:ea typeface="+mn-ea"/>
                          <a:cs typeface="Arial" panose="020B0604020202020204" pitchFamily="34" charset="0"/>
                        </a:rPr>
                        <a:t>Total</a:t>
                      </a:r>
                      <a:r>
                        <a:rPr lang="en-US" sz="900" b="0" kern="1200" baseline="0">
                          <a:solidFill>
                            <a:schemeClr val="tx1"/>
                          </a:solidFill>
                          <a:latin typeface="Arial" panose="020B0604020202020204" pitchFamily="34" charset="0"/>
                          <a:ea typeface="+mn-ea"/>
                          <a:cs typeface="Arial" panose="020B0604020202020204" pitchFamily="34" charset="0"/>
                        </a:rPr>
                        <a:t> Income</a:t>
                      </a:r>
                      <a:endParaRPr lang="en-US" sz="900" b="0" kern="1200">
                        <a:solidFill>
                          <a:schemeClr val="tx1"/>
                        </a:solidFill>
                        <a:latin typeface="Arial" panose="020B0604020202020204" pitchFamily="34" charset="0"/>
                        <a:ea typeface="+mn-ea"/>
                        <a:cs typeface="Arial" panose="020B0604020202020204" pitchFamily="34" charset="0"/>
                      </a:endParaRPr>
                    </a:p>
                  </a:txBody>
                  <a:tcPr marL="27432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242">
                <a:tc>
                  <a:txBody>
                    <a:bodyPr/>
                    <a:lstStyle/>
                    <a:p>
                      <a:pPr marL="0" indent="0" algn="l" defTabSz="914400" rtl="0" eaLnBrk="1" latinLnBrk="0" hangingPunct="1">
                        <a:spcBef>
                          <a:spcPts val="600"/>
                        </a:spcBef>
                        <a:buClr>
                          <a:schemeClr val="accent2"/>
                        </a:buClr>
                        <a:buFont typeface="Wingdings" panose="05000000000000000000" pitchFamily="2" charset="2"/>
                        <a:buNone/>
                      </a:pPr>
                      <a:r>
                        <a:rPr lang="en-US" sz="900" b="0" kern="1200">
                          <a:solidFill>
                            <a:schemeClr val="tx1"/>
                          </a:solidFill>
                          <a:latin typeface="Arial" panose="020B0604020202020204" pitchFamily="34" charset="0"/>
                          <a:ea typeface="+mn-ea"/>
                          <a:cs typeface="Arial" panose="020B0604020202020204" pitchFamily="34" charset="0"/>
                        </a:rPr>
                        <a:t>Total</a:t>
                      </a:r>
                      <a:r>
                        <a:rPr lang="en-US" sz="900" b="0" kern="1200" baseline="0">
                          <a:solidFill>
                            <a:schemeClr val="tx1"/>
                          </a:solidFill>
                          <a:latin typeface="Arial" panose="020B0604020202020204" pitchFamily="34" charset="0"/>
                          <a:ea typeface="+mn-ea"/>
                          <a:cs typeface="Arial" panose="020B0604020202020204" pitchFamily="34" charset="0"/>
                        </a:rPr>
                        <a:t> Revenue</a:t>
                      </a:r>
                      <a:endParaRPr lang="en-US" sz="900" b="0" kern="1200">
                        <a:solidFill>
                          <a:schemeClr val="tx1"/>
                        </a:solidFill>
                        <a:latin typeface="Arial" panose="020B0604020202020204" pitchFamily="34" charset="0"/>
                        <a:ea typeface="+mn-ea"/>
                        <a:cs typeface="Arial" panose="020B0604020202020204" pitchFamily="34" charset="0"/>
                      </a:endParaRPr>
                    </a:p>
                  </a:txBody>
                  <a:tcPr marL="27432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None/>
                        <a:tabLst/>
                        <a:defRPr/>
                      </a:pPr>
                      <a:r>
                        <a:rPr lang="en-US" sz="900" b="0" kern="1200" noProof="0" dirty="0">
                          <a:solidFill>
                            <a:schemeClr val="tx1"/>
                          </a:solidFill>
                          <a:latin typeface="Arial" panose="020B0604020202020204" pitchFamily="34" charset="0"/>
                          <a:ea typeface="+mn-ea"/>
                          <a:cs typeface="Arial" panose="020B0604020202020204" pitchFamily="34" charset="0"/>
                        </a:rPr>
                        <a:t>$000,000</a:t>
                      </a:r>
                    </a:p>
                  </a:txBody>
                  <a:tcPr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TextBox 6"/>
          <p:cNvSpPr txBox="1"/>
          <p:nvPr/>
        </p:nvSpPr>
        <p:spPr>
          <a:xfrm>
            <a:off x="806851" y="3866428"/>
            <a:ext cx="7559910" cy="346505"/>
          </a:xfrm>
          <a:prstGeom prst="rect">
            <a:avLst/>
          </a:prstGeom>
          <a:noFill/>
        </p:spPr>
        <p:txBody>
          <a:bodyPr wrap="square" lIns="0" tIns="0" rIns="0" bIns="0" rtlCol="0">
            <a:spAutoFit/>
          </a:bodyPr>
          <a:lstStyle/>
          <a:p>
            <a:pPr algn="ctr">
              <a:lnSpc>
                <a:spcPct val="150000"/>
              </a:lnSpc>
              <a:spcBef>
                <a:spcPts val="750"/>
              </a:spcBef>
              <a:spcAft>
                <a:spcPts val="300"/>
              </a:spcAft>
              <a:buClr>
                <a:srgbClr val="CC0000"/>
              </a:buClr>
              <a:buSzPct val="110000"/>
            </a:pPr>
            <a:r>
              <a:rPr lang="en-US" sz="800" spc="10" dirty="0">
                <a:latin typeface="Arial" panose="020B0604020202020204" pitchFamily="34" charset="0"/>
                <a:cs typeface="Arial" panose="020B0604020202020204" pitchFamily="34" charset="0"/>
              </a:rPr>
              <a:t>Lorem ipsum dolor sit </a:t>
            </a:r>
            <a:r>
              <a:rPr lang="en-US" sz="800" spc="10" dirty="0" err="1">
                <a:latin typeface="Arial" panose="020B0604020202020204" pitchFamily="34" charset="0"/>
                <a:cs typeface="Arial" panose="020B0604020202020204" pitchFamily="34" charset="0"/>
              </a:rPr>
              <a:t>amet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consectetur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adipiscing</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elit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sed</a:t>
            </a:r>
            <a:r>
              <a:rPr lang="en-US" sz="800" spc="10" dirty="0">
                <a:latin typeface="Arial" panose="020B0604020202020204" pitchFamily="34" charset="0"/>
                <a:cs typeface="Arial" panose="020B0604020202020204" pitchFamily="34" charset="0"/>
              </a:rPr>
              <a:t> do </a:t>
            </a:r>
            <a:r>
              <a:rPr lang="en-US" sz="800" spc="10" dirty="0" err="1">
                <a:latin typeface="Arial" panose="020B0604020202020204" pitchFamily="34" charset="0"/>
                <a:cs typeface="Arial" panose="020B0604020202020204" pitchFamily="34" charset="0"/>
              </a:rPr>
              <a:t>eiusmod</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tempor</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incididunt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ut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labore</a:t>
            </a:r>
            <a:r>
              <a:rPr lang="en-US" sz="800" spc="10" dirty="0">
                <a:latin typeface="Arial" panose="020B0604020202020204" pitchFamily="34" charset="0"/>
                <a:cs typeface="Arial" panose="020B0604020202020204" pitchFamily="34" charset="0"/>
              </a:rPr>
              <a:t> et </a:t>
            </a:r>
            <a:r>
              <a:rPr lang="en-US" sz="800" spc="10" dirty="0" err="1">
                <a:latin typeface="Arial" panose="020B0604020202020204" pitchFamily="34" charset="0"/>
                <a:cs typeface="Arial" panose="020B0604020202020204" pitchFamily="34" charset="0"/>
              </a:rPr>
              <a:t>dolore</a:t>
            </a:r>
            <a:r>
              <a:rPr lang="en-US" sz="800" spc="10" dirty="0">
                <a:latin typeface="Arial" panose="020B0604020202020204" pitchFamily="34" charset="0"/>
                <a:cs typeface="Arial" panose="020B0604020202020204" pitchFamily="34" charset="0"/>
              </a:rPr>
              <a:t> magna </a:t>
            </a:r>
            <a:r>
              <a:rPr lang="en-US" sz="800" spc="10" dirty="0" err="1">
                <a:latin typeface="Arial" panose="020B0604020202020204" pitchFamily="34" charset="0"/>
                <a:cs typeface="Arial" panose="020B0604020202020204" pitchFamily="34" charset="0"/>
              </a:rPr>
              <a:t>aliqua</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Ut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enim</a:t>
            </a:r>
            <a:r>
              <a:rPr lang="en-US" sz="800" spc="10" dirty="0">
                <a:latin typeface="Arial" panose="020B0604020202020204" pitchFamily="34" charset="0"/>
                <a:cs typeface="Arial" panose="020B0604020202020204" pitchFamily="34" charset="0"/>
              </a:rPr>
              <a:t> ad minim </a:t>
            </a:r>
            <a:r>
              <a:rPr lang="en-US" sz="800" spc="10" dirty="0" err="1">
                <a:latin typeface="Arial" panose="020B0604020202020204" pitchFamily="34" charset="0"/>
                <a:cs typeface="Arial" panose="020B0604020202020204" pitchFamily="34" charset="0"/>
              </a:rPr>
              <a:t>veniam</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quis</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nostrud</a:t>
            </a:r>
            <a:r>
              <a:rPr lang="en-US" sz="800" spc="10" dirty="0">
                <a:latin typeface="Arial" panose="020B0604020202020204" pitchFamily="34" charset="0"/>
                <a:cs typeface="Arial" panose="020B0604020202020204" pitchFamily="34" charset="0"/>
              </a:rPr>
              <a:t> exercitation </a:t>
            </a:r>
            <a:r>
              <a:rPr lang="en-US" sz="800" spc="10" dirty="0" err="1">
                <a:latin typeface="Arial" panose="020B0604020202020204" pitchFamily="34" charset="0"/>
                <a:cs typeface="Arial" panose="020B0604020202020204" pitchFamily="34" charset="0"/>
              </a:rPr>
              <a:t>ullamco</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laboris</a:t>
            </a:r>
            <a:r>
              <a:rPr lang="en-US" sz="800" spc="10" dirty="0">
                <a:latin typeface="Arial" panose="020B0604020202020204" pitchFamily="34" charset="0"/>
                <a:cs typeface="Arial" panose="020B0604020202020204" pitchFamily="34" charset="0"/>
              </a:rPr>
              <a:t> nisi </a:t>
            </a:r>
            <a:r>
              <a:rPr lang="en-US" sz="800" spc="10" dirty="0" err="1">
                <a:latin typeface="Arial" panose="020B0604020202020204" pitchFamily="34" charset="0"/>
                <a:cs typeface="Arial" panose="020B0604020202020204" pitchFamily="34" charset="0"/>
              </a:rPr>
              <a:t>ut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aliquip</a:t>
            </a:r>
            <a:r>
              <a:rPr lang="en-US" sz="800" spc="10" dirty="0">
                <a:latin typeface="Arial" panose="020B0604020202020204" pitchFamily="34" charset="0"/>
                <a:cs typeface="Arial" panose="020B0604020202020204" pitchFamily="34" charset="0"/>
              </a:rPr>
              <a:t> ex </a:t>
            </a:r>
            <a:r>
              <a:rPr lang="en-US" sz="800" spc="10" dirty="0" err="1">
                <a:latin typeface="Arial" panose="020B0604020202020204" pitchFamily="34" charset="0"/>
                <a:cs typeface="Arial" panose="020B0604020202020204" pitchFamily="34" charset="0"/>
              </a:rPr>
              <a:t>ea</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commodo</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consequat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Duis</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aute</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irure</a:t>
            </a:r>
            <a:r>
              <a:rPr lang="en-US" sz="800" spc="10" dirty="0">
                <a:latin typeface="Arial" panose="020B0604020202020204" pitchFamily="34" charset="0"/>
                <a:cs typeface="Arial" panose="020B0604020202020204" pitchFamily="34" charset="0"/>
              </a:rPr>
              <a:t> dolor in </a:t>
            </a:r>
            <a:r>
              <a:rPr lang="en-US" sz="800" spc="10" dirty="0" err="1">
                <a:latin typeface="Arial" panose="020B0604020202020204" pitchFamily="34" charset="0"/>
                <a:cs typeface="Arial" panose="020B0604020202020204" pitchFamily="34" charset="0"/>
              </a:rPr>
              <a:t>reprehenderit</a:t>
            </a:r>
            <a:r>
              <a:rPr lang="en-US" sz="800" spc="10" dirty="0">
                <a:latin typeface="Arial" panose="020B0604020202020204" pitchFamily="34" charset="0"/>
                <a:cs typeface="Arial" panose="020B0604020202020204" pitchFamily="34" charset="0"/>
              </a:rPr>
              <a:t> in </a:t>
            </a:r>
            <a:r>
              <a:rPr lang="en-US" sz="800" spc="10" dirty="0" err="1">
                <a:latin typeface="Arial" panose="020B0604020202020204" pitchFamily="34" charset="0"/>
                <a:cs typeface="Arial" panose="020B0604020202020204" pitchFamily="34" charset="0"/>
              </a:rPr>
              <a:t>voluptate</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velit</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esse</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cillum</a:t>
            </a:r>
            <a:r>
              <a:rPr lang="en-US" sz="800" spc="10" dirty="0">
                <a:latin typeface="Arial" panose="020B0604020202020204" pitchFamily="34" charset="0"/>
                <a:cs typeface="Arial" panose="020B0604020202020204" pitchFamily="34" charset="0"/>
              </a:rPr>
              <a:t> </a:t>
            </a:r>
            <a:r>
              <a:rPr lang="en-US" sz="800" spc="10" dirty="0" err="1">
                <a:latin typeface="Arial" panose="020B0604020202020204" pitchFamily="34" charset="0"/>
                <a:cs typeface="Arial" panose="020B0604020202020204" pitchFamily="34" charset="0"/>
              </a:rPr>
              <a:t>dolore</a:t>
            </a:r>
            <a:endParaRPr lang="en-US" sz="800" spc="1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87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solidFill>
                <a:schemeClr val="tx1"/>
              </a:solidFill>
            </a:endParaRPr>
          </a:p>
        </p:txBody>
      </p:sp>
      <p:sp>
        <p:nvSpPr>
          <p:cNvPr id="21" name="Text Placeholder 20"/>
          <p:cNvSpPr>
            <a:spLocks noGrp="1"/>
          </p:cNvSpPr>
          <p:nvPr>
            <p:ph type="body" sz="quarter" idx="17"/>
          </p:nvPr>
        </p:nvSpPr>
        <p:spPr/>
        <p:txBody>
          <a:bodyPr/>
          <a:lstStyle/>
          <a:p>
            <a:r>
              <a:rPr lang="en-US" dirty="0"/>
              <a:t>Features table</a:t>
            </a:r>
          </a:p>
        </p:txBody>
      </p:sp>
      <p:graphicFrame>
        <p:nvGraphicFramePr>
          <p:cNvPr id="5" name="Table 4"/>
          <p:cNvGraphicFramePr>
            <a:graphicFrameLocks noGrp="1"/>
          </p:cNvGraphicFramePr>
          <p:nvPr>
            <p:extLst>
              <p:ext uri="{D42A27DB-BD31-4B8C-83A1-F6EECF244321}">
                <p14:modId xmlns:p14="http://schemas.microsoft.com/office/powerpoint/2010/main" val="4087874453"/>
              </p:ext>
            </p:extLst>
          </p:nvPr>
        </p:nvGraphicFramePr>
        <p:xfrm>
          <a:off x="465188" y="1473573"/>
          <a:ext cx="8219715" cy="2729754"/>
        </p:xfrm>
        <a:graphic>
          <a:graphicData uri="http://schemas.openxmlformats.org/drawingml/2006/table">
            <a:tbl>
              <a:tblPr firstRow="1" bandRow="1">
                <a:tableStyleId>{5C22544A-7EE6-4342-B048-85BDC9FD1C3A}</a:tableStyleId>
              </a:tblPr>
              <a:tblGrid>
                <a:gridCol w="1643943">
                  <a:extLst>
                    <a:ext uri="{9D8B030D-6E8A-4147-A177-3AD203B41FA5}">
                      <a16:colId xmlns:a16="http://schemas.microsoft.com/office/drawing/2014/main" val="20000"/>
                    </a:ext>
                  </a:extLst>
                </a:gridCol>
                <a:gridCol w="1643943">
                  <a:extLst>
                    <a:ext uri="{9D8B030D-6E8A-4147-A177-3AD203B41FA5}">
                      <a16:colId xmlns:a16="http://schemas.microsoft.com/office/drawing/2014/main" val="20001"/>
                    </a:ext>
                  </a:extLst>
                </a:gridCol>
                <a:gridCol w="1643943">
                  <a:extLst>
                    <a:ext uri="{9D8B030D-6E8A-4147-A177-3AD203B41FA5}">
                      <a16:colId xmlns:a16="http://schemas.microsoft.com/office/drawing/2014/main" val="20002"/>
                    </a:ext>
                  </a:extLst>
                </a:gridCol>
                <a:gridCol w="1643943">
                  <a:extLst>
                    <a:ext uri="{9D8B030D-6E8A-4147-A177-3AD203B41FA5}">
                      <a16:colId xmlns:a16="http://schemas.microsoft.com/office/drawing/2014/main" val="20003"/>
                    </a:ext>
                  </a:extLst>
                </a:gridCol>
                <a:gridCol w="1643943">
                  <a:extLst>
                    <a:ext uri="{9D8B030D-6E8A-4147-A177-3AD203B41FA5}">
                      <a16:colId xmlns:a16="http://schemas.microsoft.com/office/drawing/2014/main" val="20004"/>
                    </a:ext>
                  </a:extLst>
                </a:gridCol>
              </a:tblGrid>
              <a:tr h="350064">
                <a:tc>
                  <a:txBody>
                    <a:bodyPr/>
                    <a:lstStyle/>
                    <a:p>
                      <a:pPr marL="0" algn="ctr" defTabSz="914400" rtl="0" eaLnBrk="1" latinLnBrk="0" hangingPunct="1"/>
                      <a:endParaRPr lang="en-US" sz="1200" b="0" kern="1200">
                        <a:gradFill>
                          <a:gsLst>
                            <a:gs pos="24583">
                              <a:schemeClr val="bg1"/>
                            </a:gs>
                            <a:gs pos="41000">
                              <a:schemeClr val="bg1"/>
                            </a:gs>
                          </a:gsLst>
                          <a:lin ang="5400000" scaled="0"/>
                        </a:gradFill>
                        <a:latin typeface="Arial" panose="020B0604020202020204" pitchFamily="34" charset="0"/>
                        <a:ea typeface="+mn-ea"/>
                        <a:cs typeface="Arial" panose="020B0604020202020204" pitchFamily="34" charset="0"/>
                      </a:endParaRPr>
                    </a:p>
                  </a:txBody>
                  <a:tcPr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gradFill>
                            <a:gsLst>
                              <a:gs pos="24583">
                                <a:schemeClr val="bg1"/>
                              </a:gs>
                              <a:gs pos="41000">
                                <a:schemeClr val="bg1"/>
                              </a:gs>
                            </a:gsLst>
                            <a:lin ang="5400000" scaled="0"/>
                          </a:gradFill>
                          <a:latin typeface="Arial" panose="020B0604020202020204" pitchFamily="34" charset="0"/>
                          <a:ea typeface="+mn-ea"/>
                          <a:cs typeface="Arial" panose="020B0604020202020204" pitchFamily="34" charset="0"/>
                        </a:rPr>
                        <a:t>Option 1</a:t>
                      </a:r>
                    </a:p>
                  </a:txBody>
                  <a:tcPr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1D28"/>
                    </a:solidFill>
                  </a:tcPr>
                </a:tc>
                <a:tc>
                  <a:txBody>
                    <a:bodyPr/>
                    <a:lstStyle/>
                    <a:p>
                      <a:pPr marL="0" algn="ctr" defTabSz="914400" rtl="0" eaLnBrk="1" latinLnBrk="0" hangingPunct="1"/>
                      <a:r>
                        <a:rPr lang="en-US" sz="1200" b="0" kern="1200">
                          <a:gradFill>
                            <a:gsLst>
                              <a:gs pos="24583">
                                <a:schemeClr val="bg1"/>
                              </a:gs>
                              <a:gs pos="41000">
                                <a:schemeClr val="bg1"/>
                              </a:gs>
                            </a:gsLst>
                            <a:lin ang="5400000" scaled="0"/>
                          </a:gradFill>
                          <a:latin typeface="Arial" panose="020B0604020202020204" pitchFamily="34" charset="0"/>
                          <a:ea typeface="+mn-ea"/>
                          <a:cs typeface="Arial" panose="020B0604020202020204" pitchFamily="34" charset="0"/>
                        </a:rPr>
                        <a:t>Option 2</a:t>
                      </a:r>
                    </a:p>
                  </a:txBody>
                  <a:tcPr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US" sz="1200" b="0" kern="1200" dirty="0">
                          <a:gradFill>
                            <a:gsLst>
                              <a:gs pos="24583">
                                <a:schemeClr val="bg1"/>
                              </a:gs>
                              <a:gs pos="41000">
                                <a:schemeClr val="bg1"/>
                              </a:gs>
                            </a:gsLst>
                            <a:lin ang="5400000" scaled="0"/>
                          </a:gradFill>
                          <a:latin typeface="Arial" panose="020B0604020202020204" pitchFamily="34" charset="0"/>
                          <a:ea typeface="+mn-ea"/>
                          <a:cs typeface="Arial" panose="020B0604020202020204" pitchFamily="34" charset="0"/>
                        </a:rPr>
                        <a:t>Option 3</a:t>
                      </a:r>
                    </a:p>
                  </a:txBody>
                  <a:tcPr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lumOff val="25000"/>
                      </a:schemeClr>
                    </a:solidFill>
                  </a:tcPr>
                </a:tc>
                <a:tc>
                  <a:txBody>
                    <a:bodyPr/>
                    <a:lstStyle/>
                    <a:p>
                      <a:pPr marL="0" algn="ctr" defTabSz="914400" rtl="0" eaLnBrk="1" latinLnBrk="0" hangingPunct="1"/>
                      <a:r>
                        <a:rPr lang="en-US" sz="1200" b="0" kern="1200" dirty="0">
                          <a:gradFill>
                            <a:gsLst>
                              <a:gs pos="24583">
                                <a:schemeClr val="bg1"/>
                              </a:gs>
                              <a:gs pos="41000">
                                <a:schemeClr val="bg1"/>
                              </a:gs>
                            </a:gsLst>
                            <a:lin ang="5400000" scaled="0"/>
                          </a:gradFill>
                          <a:latin typeface="Arial" panose="020B0604020202020204" pitchFamily="34" charset="0"/>
                          <a:ea typeface="+mn-ea"/>
                          <a:cs typeface="Arial" panose="020B0604020202020204" pitchFamily="34" charset="0"/>
                        </a:rPr>
                        <a:t>Option 4</a:t>
                      </a:r>
                    </a:p>
                  </a:txBody>
                  <a:tcPr marT="34290" marB="3429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7676"/>
                    </a:solidFill>
                  </a:tcPr>
                </a:tc>
                <a:extLst>
                  <a:ext uri="{0D108BD9-81ED-4DB2-BD59-A6C34878D82A}">
                    <a16:rowId xmlns:a16="http://schemas.microsoft.com/office/drawing/2014/main" val="10000"/>
                  </a:ext>
                </a:extLst>
              </a:tr>
              <a:tr h="475938">
                <a:tc>
                  <a:txBody>
                    <a:bodyPr/>
                    <a:lstStyle/>
                    <a:p>
                      <a:pPr algn="ctr"/>
                      <a:r>
                        <a:rPr lang="en-US" sz="1050" b="1" kern="1200">
                          <a:solidFill>
                            <a:schemeClr val="tx1">
                              <a:lumMod val="75000"/>
                            </a:schemeClr>
                          </a:solidFill>
                          <a:latin typeface="Arial" panose="020B0604020202020204" pitchFamily="34" charset="0"/>
                          <a:ea typeface="+mn-ea"/>
                          <a:cs typeface="Arial" panose="020B0604020202020204" pitchFamily="34" charset="0"/>
                        </a:rPr>
                        <a:t>Feature A</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buFontTx/>
                        <a:buNone/>
                      </a:pPr>
                      <a:endParaRPr lang="en-US" sz="1600" dirty="0">
                        <a:solidFill>
                          <a:schemeClr val="accent2"/>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a:solidFill>
                          <a:schemeClr val="accent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dirty="0">
                        <a:solidFill>
                          <a:schemeClr val="accent4"/>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a:solidFill>
                          <a:schemeClr val="accent5"/>
                        </a:solidFill>
                      </a:endParaRP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75938">
                <a:tc>
                  <a:txBody>
                    <a:bodyPr/>
                    <a:lstStyle/>
                    <a:p>
                      <a:pPr algn="ctr"/>
                      <a:r>
                        <a:rPr lang="en-US" sz="1050" b="1" kern="1200">
                          <a:solidFill>
                            <a:schemeClr val="tx1">
                              <a:lumMod val="75000"/>
                            </a:schemeClr>
                          </a:solidFill>
                          <a:latin typeface="Arial" panose="020B0604020202020204" pitchFamily="34" charset="0"/>
                          <a:ea typeface="+mn-ea"/>
                          <a:cs typeface="Arial" panose="020B0604020202020204" pitchFamily="34" charset="0"/>
                        </a:rPr>
                        <a:t>Feature B</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2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accent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accent4"/>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accent5"/>
                        </a:solidFill>
                      </a:endParaRP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5938">
                <a:tc>
                  <a:txBody>
                    <a:bodyPr/>
                    <a:lstStyle/>
                    <a:p>
                      <a:pPr algn="ctr"/>
                      <a:r>
                        <a:rPr lang="en-US" sz="1050" b="1" kern="1200">
                          <a:solidFill>
                            <a:schemeClr val="tx1">
                              <a:lumMod val="75000"/>
                            </a:schemeClr>
                          </a:solidFill>
                          <a:latin typeface="Arial" panose="020B0604020202020204" pitchFamily="34" charset="0"/>
                          <a:ea typeface="+mn-ea"/>
                          <a:cs typeface="Arial" panose="020B0604020202020204" pitchFamily="34" charset="0"/>
                        </a:rPr>
                        <a:t>Feature C</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endParaRPr lang="en-US" sz="12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200">
                        <a:solidFill>
                          <a:schemeClr val="accent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200">
                        <a:solidFill>
                          <a:schemeClr val="accent4"/>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200">
                        <a:solidFill>
                          <a:schemeClr val="accent5"/>
                        </a:solidFill>
                      </a:endParaRP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475938">
                <a:tc>
                  <a:txBody>
                    <a:bodyPr/>
                    <a:lstStyle/>
                    <a:p>
                      <a:pPr algn="ctr"/>
                      <a:r>
                        <a:rPr lang="en-US" sz="1050" b="1" kern="1200">
                          <a:solidFill>
                            <a:schemeClr val="tx1">
                              <a:lumMod val="75000"/>
                            </a:schemeClr>
                          </a:solidFill>
                          <a:latin typeface="Arial" panose="020B0604020202020204" pitchFamily="34" charset="0"/>
                          <a:ea typeface="+mn-ea"/>
                          <a:cs typeface="Arial" panose="020B0604020202020204" pitchFamily="34" charset="0"/>
                        </a:rPr>
                        <a:t>Feature D</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2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accent5"/>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accent4"/>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a:solidFill>
                          <a:schemeClr val="accent5"/>
                        </a:solidFill>
                      </a:endParaRP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5938">
                <a:tc>
                  <a:txBody>
                    <a:bodyPr/>
                    <a:lstStyle/>
                    <a:p>
                      <a:pPr algn="ctr"/>
                      <a:r>
                        <a:rPr lang="en-US" sz="1050" b="1" kern="1200">
                          <a:solidFill>
                            <a:schemeClr val="tx1">
                              <a:lumMod val="75000"/>
                            </a:schemeClr>
                          </a:solidFill>
                          <a:latin typeface="Arial" panose="020B0604020202020204" pitchFamily="34" charset="0"/>
                          <a:ea typeface="+mn-ea"/>
                          <a:cs typeface="Arial" panose="020B0604020202020204" pitchFamily="34" charset="0"/>
                        </a:rPr>
                        <a:t>Feature E</a:t>
                      </a:r>
                    </a:p>
                  </a:txBody>
                  <a:tcPr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endParaRPr lang="en-US" sz="12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200">
                        <a:solidFill>
                          <a:schemeClr val="accent5"/>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200">
                        <a:solidFill>
                          <a:schemeClr val="accent6"/>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US" sz="1200" dirty="0">
                        <a:solidFill>
                          <a:schemeClr val="accent5"/>
                        </a:solidFill>
                      </a:endParaRPr>
                    </a:p>
                  </a:txBody>
                  <a:tcPr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bl>
          </a:graphicData>
        </a:graphic>
      </p:graphicFrame>
      <p:grpSp>
        <p:nvGrpSpPr>
          <p:cNvPr id="6" name="Group 5"/>
          <p:cNvGrpSpPr/>
          <p:nvPr/>
        </p:nvGrpSpPr>
        <p:grpSpPr>
          <a:xfrm>
            <a:off x="2799466" y="1944176"/>
            <a:ext cx="258680" cy="258680"/>
            <a:chOff x="6766685" y="7662953"/>
            <a:chExt cx="540406" cy="540406"/>
          </a:xfrm>
          <a:solidFill>
            <a:srgbClr val="C01D28"/>
          </a:solidFill>
        </p:grpSpPr>
        <p:sp>
          <p:nvSpPr>
            <p:cNvPr id="7"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442661" y="1944176"/>
            <a:ext cx="258680" cy="258680"/>
            <a:chOff x="6766685" y="7662953"/>
            <a:chExt cx="540406" cy="540406"/>
          </a:xfrm>
          <a:solidFill>
            <a:schemeClr val="accent1"/>
          </a:solidFill>
        </p:grpSpPr>
        <p:sp>
          <p:nvSpPr>
            <p:cNvPr id="10"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4442661" y="2401376"/>
            <a:ext cx="258680" cy="258680"/>
            <a:chOff x="6766685" y="7662953"/>
            <a:chExt cx="540406" cy="540406"/>
          </a:xfrm>
          <a:solidFill>
            <a:schemeClr val="accent1"/>
          </a:solidFill>
        </p:grpSpPr>
        <p:sp>
          <p:nvSpPr>
            <p:cNvPr id="13"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6085856" y="1944176"/>
            <a:ext cx="258680" cy="258680"/>
            <a:chOff x="6766685" y="7662953"/>
            <a:chExt cx="540406" cy="540406"/>
          </a:xfrm>
          <a:solidFill>
            <a:schemeClr val="accent4"/>
          </a:solidFill>
        </p:grpSpPr>
        <p:sp>
          <p:nvSpPr>
            <p:cNvPr id="16"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6085856" y="2408996"/>
            <a:ext cx="258680" cy="258680"/>
            <a:chOff x="6766685" y="7662953"/>
            <a:chExt cx="540406" cy="540406"/>
          </a:xfrm>
          <a:solidFill>
            <a:schemeClr val="accent4"/>
          </a:solidFill>
        </p:grpSpPr>
        <p:sp>
          <p:nvSpPr>
            <p:cNvPr id="19"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6085856" y="3372926"/>
            <a:ext cx="258680" cy="258680"/>
            <a:chOff x="6766685" y="7662953"/>
            <a:chExt cx="540406" cy="540406"/>
          </a:xfrm>
          <a:solidFill>
            <a:schemeClr val="accent4"/>
          </a:solidFill>
        </p:grpSpPr>
        <p:sp>
          <p:nvSpPr>
            <p:cNvPr id="25"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p:cNvGrpSpPr/>
          <p:nvPr/>
        </p:nvGrpSpPr>
        <p:grpSpPr>
          <a:xfrm>
            <a:off x="7759229" y="1944176"/>
            <a:ext cx="258680" cy="258680"/>
            <a:chOff x="6766685" y="7662953"/>
            <a:chExt cx="540406" cy="540406"/>
          </a:xfrm>
          <a:solidFill>
            <a:schemeClr val="accent5"/>
          </a:solidFill>
        </p:grpSpPr>
        <p:sp>
          <p:nvSpPr>
            <p:cNvPr id="28"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7759229" y="2408996"/>
            <a:ext cx="258680" cy="258680"/>
            <a:chOff x="6766685" y="7662953"/>
            <a:chExt cx="540406" cy="540406"/>
          </a:xfrm>
          <a:solidFill>
            <a:schemeClr val="accent5"/>
          </a:solidFill>
        </p:grpSpPr>
        <p:sp>
          <p:nvSpPr>
            <p:cNvPr id="31"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p:nvGrpSpPr>
        <p:grpSpPr>
          <a:xfrm>
            <a:off x="7759229" y="2881436"/>
            <a:ext cx="258680" cy="258680"/>
            <a:chOff x="6766685" y="7662953"/>
            <a:chExt cx="540406" cy="540406"/>
          </a:xfrm>
          <a:solidFill>
            <a:schemeClr val="accent5"/>
          </a:solidFill>
        </p:grpSpPr>
        <p:sp>
          <p:nvSpPr>
            <p:cNvPr id="34"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7759229" y="3372926"/>
            <a:ext cx="258680" cy="258680"/>
            <a:chOff x="6766685" y="7662953"/>
            <a:chExt cx="540406" cy="540406"/>
          </a:xfrm>
          <a:solidFill>
            <a:schemeClr val="accent5"/>
          </a:solidFill>
        </p:grpSpPr>
        <p:sp>
          <p:nvSpPr>
            <p:cNvPr id="37"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p:nvPr/>
        </p:nvGrpSpPr>
        <p:grpSpPr>
          <a:xfrm>
            <a:off x="7761507" y="3833913"/>
            <a:ext cx="258680" cy="258680"/>
            <a:chOff x="6766685" y="7662953"/>
            <a:chExt cx="540406" cy="540406"/>
          </a:xfrm>
          <a:solidFill>
            <a:schemeClr val="accent5"/>
          </a:solidFill>
        </p:grpSpPr>
        <p:sp>
          <p:nvSpPr>
            <p:cNvPr id="43" name="Freeform 509"/>
            <p:cNvSpPr>
              <a:spLocks noEditPoints="1"/>
            </p:cNvSpPr>
            <p:nvPr/>
          </p:nvSpPr>
          <p:spPr bwMode="auto">
            <a:xfrm>
              <a:off x="6766685" y="7662953"/>
              <a:ext cx="540406" cy="540406"/>
            </a:xfrm>
            <a:custGeom>
              <a:avLst/>
              <a:gdLst>
                <a:gd name="T0" fmla="*/ 335 w 791"/>
                <a:gd name="T1" fmla="*/ 785 h 790"/>
                <a:gd name="T2" fmla="*/ 242 w 791"/>
                <a:gd name="T3" fmla="*/ 759 h 790"/>
                <a:gd name="T4" fmla="*/ 159 w 791"/>
                <a:gd name="T5" fmla="*/ 711 h 790"/>
                <a:gd name="T6" fmla="*/ 90 w 791"/>
                <a:gd name="T7" fmla="*/ 645 h 790"/>
                <a:gd name="T8" fmla="*/ 39 w 791"/>
                <a:gd name="T9" fmla="*/ 566 h 790"/>
                <a:gd name="T10" fmla="*/ 9 w 791"/>
                <a:gd name="T11" fmla="*/ 474 h 790"/>
                <a:gd name="T12" fmla="*/ 0 w 791"/>
                <a:gd name="T13" fmla="*/ 395 h 790"/>
                <a:gd name="T14" fmla="*/ 13 w 791"/>
                <a:gd name="T15" fmla="*/ 296 h 790"/>
                <a:gd name="T16" fmla="*/ 48 w 791"/>
                <a:gd name="T17" fmla="*/ 206 h 790"/>
                <a:gd name="T18" fmla="*/ 103 w 791"/>
                <a:gd name="T19" fmla="*/ 129 h 790"/>
                <a:gd name="T20" fmla="*/ 175 w 791"/>
                <a:gd name="T21" fmla="*/ 67 h 790"/>
                <a:gd name="T22" fmla="*/ 260 w 791"/>
                <a:gd name="T23" fmla="*/ 23 h 790"/>
                <a:gd name="T24" fmla="*/ 355 w 791"/>
                <a:gd name="T25" fmla="*/ 1 h 790"/>
                <a:gd name="T26" fmla="*/ 436 w 791"/>
                <a:gd name="T27" fmla="*/ 1 h 790"/>
                <a:gd name="T28" fmla="*/ 531 w 791"/>
                <a:gd name="T29" fmla="*/ 23 h 790"/>
                <a:gd name="T30" fmla="*/ 616 w 791"/>
                <a:gd name="T31" fmla="*/ 67 h 790"/>
                <a:gd name="T32" fmla="*/ 688 w 791"/>
                <a:gd name="T33" fmla="*/ 129 h 790"/>
                <a:gd name="T34" fmla="*/ 743 w 791"/>
                <a:gd name="T35" fmla="*/ 206 h 790"/>
                <a:gd name="T36" fmla="*/ 779 w 791"/>
                <a:gd name="T37" fmla="*/ 296 h 790"/>
                <a:gd name="T38" fmla="*/ 791 w 791"/>
                <a:gd name="T39" fmla="*/ 395 h 790"/>
                <a:gd name="T40" fmla="*/ 783 w 791"/>
                <a:gd name="T41" fmla="*/ 474 h 790"/>
                <a:gd name="T42" fmla="*/ 751 w 791"/>
                <a:gd name="T43" fmla="*/ 566 h 790"/>
                <a:gd name="T44" fmla="*/ 700 w 791"/>
                <a:gd name="T45" fmla="*/ 645 h 790"/>
                <a:gd name="T46" fmla="*/ 632 w 791"/>
                <a:gd name="T47" fmla="*/ 711 h 790"/>
                <a:gd name="T48" fmla="*/ 549 w 791"/>
                <a:gd name="T49" fmla="*/ 759 h 790"/>
                <a:gd name="T50" fmla="*/ 456 w 791"/>
                <a:gd name="T51" fmla="*/ 785 h 790"/>
                <a:gd name="T52" fmla="*/ 395 w 791"/>
                <a:gd name="T53" fmla="*/ 52 h 790"/>
                <a:gd name="T54" fmla="*/ 327 w 791"/>
                <a:gd name="T55" fmla="*/ 59 h 790"/>
                <a:gd name="T56" fmla="*/ 247 w 791"/>
                <a:gd name="T57" fmla="*/ 86 h 790"/>
                <a:gd name="T58" fmla="*/ 178 w 791"/>
                <a:gd name="T59" fmla="*/ 130 h 790"/>
                <a:gd name="T60" fmla="*/ 122 w 791"/>
                <a:gd name="T61" fmla="*/ 190 h 790"/>
                <a:gd name="T62" fmla="*/ 80 w 791"/>
                <a:gd name="T63" fmla="*/ 261 h 790"/>
                <a:gd name="T64" fmla="*/ 58 w 791"/>
                <a:gd name="T65" fmla="*/ 343 h 790"/>
                <a:gd name="T66" fmla="*/ 54 w 791"/>
                <a:gd name="T67" fmla="*/ 412 h 790"/>
                <a:gd name="T68" fmla="*/ 68 w 791"/>
                <a:gd name="T69" fmla="*/ 496 h 790"/>
                <a:gd name="T70" fmla="*/ 103 w 791"/>
                <a:gd name="T71" fmla="*/ 571 h 790"/>
                <a:gd name="T72" fmla="*/ 153 w 791"/>
                <a:gd name="T73" fmla="*/ 637 h 790"/>
                <a:gd name="T74" fmla="*/ 219 w 791"/>
                <a:gd name="T75" fmla="*/ 687 h 790"/>
                <a:gd name="T76" fmla="*/ 294 w 791"/>
                <a:gd name="T77" fmla="*/ 722 h 790"/>
                <a:gd name="T78" fmla="*/ 378 w 791"/>
                <a:gd name="T79" fmla="*/ 736 h 790"/>
                <a:gd name="T80" fmla="*/ 448 w 791"/>
                <a:gd name="T81" fmla="*/ 732 h 790"/>
                <a:gd name="T82" fmla="*/ 529 w 791"/>
                <a:gd name="T83" fmla="*/ 710 h 790"/>
                <a:gd name="T84" fmla="*/ 600 w 791"/>
                <a:gd name="T85" fmla="*/ 668 h 790"/>
                <a:gd name="T86" fmla="*/ 660 w 791"/>
                <a:gd name="T87" fmla="*/ 612 h 790"/>
                <a:gd name="T88" fmla="*/ 704 w 791"/>
                <a:gd name="T89" fmla="*/ 543 h 790"/>
                <a:gd name="T90" fmla="*/ 731 w 791"/>
                <a:gd name="T91" fmla="*/ 463 h 790"/>
                <a:gd name="T92" fmla="*/ 738 w 791"/>
                <a:gd name="T93" fmla="*/ 395 h 790"/>
                <a:gd name="T94" fmla="*/ 728 w 791"/>
                <a:gd name="T95" fmla="*/ 309 h 790"/>
                <a:gd name="T96" fmla="*/ 697 w 791"/>
                <a:gd name="T97" fmla="*/ 232 h 790"/>
                <a:gd name="T98" fmla="*/ 649 w 791"/>
                <a:gd name="T99" fmla="*/ 164 h 790"/>
                <a:gd name="T100" fmla="*/ 587 w 791"/>
                <a:gd name="T101" fmla="*/ 111 h 790"/>
                <a:gd name="T102" fmla="*/ 513 w 791"/>
                <a:gd name="T103" fmla="*/ 72 h 790"/>
                <a:gd name="T104" fmla="*/ 430 w 791"/>
                <a:gd name="T105" fmla="*/ 5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790">
                  <a:moveTo>
                    <a:pt x="395" y="790"/>
                  </a:moveTo>
                  <a:lnTo>
                    <a:pt x="395" y="790"/>
                  </a:lnTo>
                  <a:lnTo>
                    <a:pt x="376" y="789"/>
                  </a:lnTo>
                  <a:lnTo>
                    <a:pt x="355" y="788"/>
                  </a:lnTo>
                  <a:lnTo>
                    <a:pt x="335" y="785"/>
                  </a:lnTo>
                  <a:lnTo>
                    <a:pt x="316" y="782"/>
                  </a:lnTo>
                  <a:lnTo>
                    <a:pt x="297" y="777"/>
                  </a:lnTo>
                  <a:lnTo>
                    <a:pt x="278" y="772"/>
                  </a:lnTo>
                  <a:lnTo>
                    <a:pt x="260" y="766"/>
                  </a:lnTo>
                  <a:lnTo>
                    <a:pt x="242" y="759"/>
                  </a:lnTo>
                  <a:lnTo>
                    <a:pt x="224" y="751"/>
                  </a:lnTo>
                  <a:lnTo>
                    <a:pt x="207" y="742"/>
                  </a:lnTo>
                  <a:lnTo>
                    <a:pt x="190" y="732"/>
                  </a:lnTo>
                  <a:lnTo>
                    <a:pt x="175" y="722"/>
                  </a:lnTo>
                  <a:lnTo>
                    <a:pt x="159" y="711"/>
                  </a:lnTo>
                  <a:lnTo>
                    <a:pt x="145" y="700"/>
                  </a:lnTo>
                  <a:lnTo>
                    <a:pt x="129" y="687"/>
                  </a:lnTo>
                  <a:lnTo>
                    <a:pt x="116" y="674"/>
                  </a:lnTo>
                  <a:lnTo>
                    <a:pt x="103" y="661"/>
                  </a:lnTo>
                  <a:lnTo>
                    <a:pt x="90" y="645"/>
                  </a:lnTo>
                  <a:lnTo>
                    <a:pt x="79" y="631"/>
                  </a:lnTo>
                  <a:lnTo>
                    <a:pt x="67" y="615"/>
                  </a:lnTo>
                  <a:lnTo>
                    <a:pt x="58" y="600"/>
                  </a:lnTo>
                  <a:lnTo>
                    <a:pt x="48" y="582"/>
                  </a:lnTo>
                  <a:lnTo>
                    <a:pt x="39" y="566"/>
                  </a:lnTo>
                  <a:lnTo>
                    <a:pt x="31" y="548"/>
                  </a:lnTo>
                  <a:lnTo>
                    <a:pt x="24" y="530"/>
                  </a:lnTo>
                  <a:lnTo>
                    <a:pt x="18" y="511"/>
                  </a:lnTo>
                  <a:lnTo>
                    <a:pt x="13" y="493"/>
                  </a:lnTo>
                  <a:lnTo>
                    <a:pt x="9" y="474"/>
                  </a:lnTo>
                  <a:lnTo>
                    <a:pt x="5" y="455"/>
                  </a:lnTo>
                  <a:lnTo>
                    <a:pt x="2" y="435"/>
                  </a:lnTo>
                  <a:lnTo>
                    <a:pt x="1" y="414"/>
                  </a:lnTo>
                  <a:lnTo>
                    <a:pt x="0" y="395"/>
                  </a:lnTo>
                  <a:lnTo>
                    <a:pt x="0" y="395"/>
                  </a:lnTo>
                  <a:lnTo>
                    <a:pt x="1" y="374"/>
                  </a:lnTo>
                  <a:lnTo>
                    <a:pt x="2" y="355"/>
                  </a:lnTo>
                  <a:lnTo>
                    <a:pt x="5" y="334"/>
                  </a:lnTo>
                  <a:lnTo>
                    <a:pt x="9" y="315"/>
                  </a:lnTo>
                  <a:lnTo>
                    <a:pt x="13" y="296"/>
                  </a:lnTo>
                  <a:lnTo>
                    <a:pt x="18" y="277"/>
                  </a:lnTo>
                  <a:lnTo>
                    <a:pt x="24" y="259"/>
                  </a:lnTo>
                  <a:lnTo>
                    <a:pt x="31" y="240"/>
                  </a:lnTo>
                  <a:lnTo>
                    <a:pt x="39" y="223"/>
                  </a:lnTo>
                  <a:lnTo>
                    <a:pt x="48" y="206"/>
                  </a:lnTo>
                  <a:lnTo>
                    <a:pt x="58" y="189"/>
                  </a:lnTo>
                  <a:lnTo>
                    <a:pt x="67" y="174"/>
                  </a:lnTo>
                  <a:lnTo>
                    <a:pt x="79" y="159"/>
                  </a:lnTo>
                  <a:lnTo>
                    <a:pt x="90" y="143"/>
                  </a:lnTo>
                  <a:lnTo>
                    <a:pt x="103" y="129"/>
                  </a:lnTo>
                  <a:lnTo>
                    <a:pt x="116" y="115"/>
                  </a:lnTo>
                  <a:lnTo>
                    <a:pt x="129" y="102"/>
                  </a:lnTo>
                  <a:lnTo>
                    <a:pt x="145" y="90"/>
                  </a:lnTo>
                  <a:lnTo>
                    <a:pt x="159" y="78"/>
                  </a:lnTo>
                  <a:lnTo>
                    <a:pt x="175" y="67"/>
                  </a:lnTo>
                  <a:lnTo>
                    <a:pt x="190" y="56"/>
                  </a:lnTo>
                  <a:lnTo>
                    <a:pt x="207" y="46"/>
                  </a:lnTo>
                  <a:lnTo>
                    <a:pt x="224" y="38"/>
                  </a:lnTo>
                  <a:lnTo>
                    <a:pt x="242" y="30"/>
                  </a:lnTo>
                  <a:lnTo>
                    <a:pt x="260" y="23"/>
                  </a:lnTo>
                  <a:lnTo>
                    <a:pt x="278" y="17"/>
                  </a:lnTo>
                  <a:lnTo>
                    <a:pt x="297" y="12"/>
                  </a:lnTo>
                  <a:lnTo>
                    <a:pt x="316" y="7"/>
                  </a:lnTo>
                  <a:lnTo>
                    <a:pt x="335" y="4"/>
                  </a:lnTo>
                  <a:lnTo>
                    <a:pt x="355" y="1"/>
                  </a:lnTo>
                  <a:lnTo>
                    <a:pt x="376" y="0"/>
                  </a:lnTo>
                  <a:lnTo>
                    <a:pt x="395" y="0"/>
                  </a:lnTo>
                  <a:lnTo>
                    <a:pt x="395" y="0"/>
                  </a:lnTo>
                  <a:lnTo>
                    <a:pt x="416" y="0"/>
                  </a:lnTo>
                  <a:lnTo>
                    <a:pt x="436" y="1"/>
                  </a:lnTo>
                  <a:lnTo>
                    <a:pt x="456" y="4"/>
                  </a:lnTo>
                  <a:lnTo>
                    <a:pt x="475" y="7"/>
                  </a:lnTo>
                  <a:lnTo>
                    <a:pt x="494" y="12"/>
                  </a:lnTo>
                  <a:lnTo>
                    <a:pt x="513" y="17"/>
                  </a:lnTo>
                  <a:lnTo>
                    <a:pt x="531" y="23"/>
                  </a:lnTo>
                  <a:lnTo>
                    <a:pt x="549" y="30"/>
                  </a:lnTo>
                  <a:lnTo>
                    <a:pt x="567" y="38"/>
                  </a:lnTo>
                  <a:lnTo>
                    <a:pt x="584" y="46"/>
                  </a:lnTo>
                  <a:lnTo>
                    <a:pt x="600" y="56"/>
                  </a:lnTo>
                  <a:lnTo>
                    <a:pt x="616" y="67"/>
                  </a:lnTo>
                  <a:lnTo>
                    <a:pt x="632" y="78"/>
                  </a:lnTo>
                  <a:lnTo>
                    <a:pt x="647" y="90"/>
                  </a:lnTo>
                  <a:lnTo>
                    <a:pt x="661" y="102"/>
                  </a:lnTo>
                  <a:lnTo>
                    <a:pt x="675" y="115"/>
                  </a:lnTo>
                  <a:lnTo>
                    <a:pt x="688" y="129"/>
                  </a:lnTo>
                  <a:lnTo>
                    <a:pt x="700" y="143"/>
                  </a:lnTo>
                  <a:lnTo>
                    <a:pt x="712" y="159"/>
                  </a:lnTo>
                  <a:lnTo>
                    <a:pt x="723" y="174"/>
                  </a:lnTo>
                  <a:lnTo>
                    <a:pt x="734" y="189"/>
                  </a:lnTo>
                  <a:lnTo>
                    <a:pt x="743" y="206"/>
                  </a:lnTo>
                  <a:lnTo>
                    <a:pt x="751" y="223"/>
                  </a:lnTo>
                  <a:lnTo>
                    <a:pt x="760" y="240"/>
                  </a:lnTo>
                  <a:lnTo>
                    <a:pt x="767" y="259"/>
                  </a:lnTo>
                  <a:lnTo>
                    <a:pt x="773" y="277"/>
                  </a:lnTo>
                  <a:lnTo>
                    <a:pt x="779" y="296"/>
                  </a:lnTo>
                  <a:lnTo>
                    <a:pt x="783" y="315"/>
                  </a:lnTo>
                  <a:lnTo>
                    <a:pt x="786" y="334"/>
                  </a:lnTo>
                  <a:lnTo>
                    <a:pt x="789" y="355"/>
                  </a:lnTo>
                  <a:lnTo>
                    <a:pt x="791" y="374"/>
                  </a:lnTo>
                  <a:lnTo>
                    <a:pt x="791" y="395"/>
                  </a:lnTo>
                  <a:lnTo>
                    <a:pt x="791" y="395"/>
                  </a:lnTo>
                  <a:lnTo>
                    <a:pt x="791" y="414"/>
                  </a:lnTo>
                  <a:lnTo>
                    <a:pt x="789" y="435"/>
                  </a:lnTo>
                  <a:lnTo>
                    <a:pt x="786" y="455"/>
                  </a:lnTo>
                  <a:lnTo>
                    <a:pt x="783" y="474"/>
                  </a:lnTo>
                  <a:lnTo>
                    <a:pt x="779" y="493"/>
                  </a:lnTo>
                  <a:lnTo>
                    <a:pt x="773" y="511"/>
                  </a:lnTo>
                  <a:lnTo>
                    <a:pt x="767" y="530"/>
                  </a:lnTo>
                  <a:lnTo>
                    <a:pt x="760" y="548"/>
                  </a:lnTo>
                  <a:lnTo>
                    <a:pt x="751" y="566"/>
                  </a:lnTo>
                  <a:lnTo>
                    <a:pt x="743" y="582"/>
                  </a:lnTo>
                  <a:lnTo>
                    <a:pt x="734" y="600"/>
                  </a:lnTo>
                  <a:lnTo>
                    <a:pt x="723" y="615"/>
                  </a:lnTo>
                  <a:lnTo>
                    <a:pt x="712" y="631"/>
                  </a:lnTo>
                  <a:lnTo>
                    <a:pt x="700" y="645"/>
                  </a:lnTo>
                  <a:lnTo>
                    <a:pt x="688" y="661"/>
                  </a:lnTo>
                  <a:lnTo>
                    <a:pt x="675" y="674"/>
                  </a:lnTo>
                  <a:lnTo>
                    <a:pt x="661" y="687"/>
                  </a:lnTo>
                  <a:lnTo>
                    <a:pt x="647" y="700"/>
                  </a:lnTo>
                  <a:lnTo>
                    <a:pt x="632" y="711"/>
                  </a:lnTo>
                  <a:lnTo>
                    <a:pt x="616" y="722"/>
                  </a:lnTo>
                  <a:lnTo>
                    <a:pt x="600" y="732"/>
                  </a:lnTo>
                  <a:lnTo>
                    <a:pt x="584" y="742"/>
                  </a:lnTo>
                  <a:lnTo>
                    <a:pt x="567" y="751"/>
                  </a:lnTo>
                  <a:lnTo>
                    <a:pt x="549" y="759"/>
                  </a:lnTo>
                  <a:lnTo>
                    <a:pt x="531" y="766"/>
                  </a:lnTo>
                  <a:lnTo>
                    <a:pt x="513" y="772"/>
                  </a:lnTo>
                  <a:lnTo>
                    <a:pt x="494" y="777"/>
                  </a:lnTo>
                  <a:lnTo>
                    <a:pt x="475" y="782"/>
                  </a:lnTo>
                  <a:lnTo>
                    <a:pt x="456" y="785"/>
                  </a:lnTo>
                  <a:lnTo>
                    <a:pt x="436" y="788"/>
                  </a:lnTo>
                  <a:lnTo>
                    <a:pt x="416" y="789"/>
                  </a:lnTo>
                  <a:lnTo>
                    <a:pt x="395" y="790"/>
                  </a:lnTo>
                  <a:lnTo>
                    <a:pt x="395" y="790"/>
                  </a:lnTo>
                  <a:close/>
                  <a:moveTo>
                    <a:pt x="395" y="52"/>
                  </a:moveTo>
                  <a:lnTo>
                    <a:pt x="395" y="52"/>
                  </a:lnTo>
                  <a:lnTo>
                    <a:pt x="378" y="53"/>
                  </a:lnTo>
                  <a:lnTo>
                    <a:pt x="360" y="54"/>
                  </a:lnTo>
                  <a:lnTo>
                    <a:pt x="344" y="56"/>
                  </a:lnTo>
                  <a:lnTo>
                    <a:pt x="327" y="59"/>
                  </a:lnTo>
                  <a:lnTo>
                    <a:pt x="310" y="63"/>
                  </a:lnTo>
                  <a:lnTo>
                    <a:pt x="294" y="68"/>
                  </a:lnTo>
                  <a:lnTo>
                    <a:pt x="278" y="72"/>
                  </a:lnTo>
                  <a:lnTo>
                    <a:pt x="262" y="79"/>
                  </a:lnTo>
                  <a:lnTo>
                    <a:pt x="247" y="86"/>
                  </a:lnTo>
                  <a:lnTo>
                    <a:pt x="233" y="93"/>
                  </a:lnTo>
                  <a:lnTo>
                    <a:pt x="219" y="102"/>
                  </a:lnTo>
                  <a:lnTo>
                    <a:pt x="205" y="111"/>
                  </a:lnTo>
                  <a:lnTo>
                    <a:pt x="190" y="120"/>
                  </a:lnTo>
                  <a:lnTo>
                    <a:pt x="178" y="130"/>
                  </a:lnTo>
                  <a:lnTo>
                    <a:pt x="165" y="141"/>
                  </a:lnTo>
                  <a:lnTo>
                    <a:pt x="153" y="153"/>
                  </a:lnTo>
                  <a:lnTo>
                    <a:pt x="143" y="164"/>
                  </a:lnTo>
                  <a:lnTo>
                    <a:pt x="132" y="177"/>
                  </a:lnTo>
                  <a:lnTo>
                    <a:pt x="122" y="190"/>
                  </a:lnTo>
                  <a:lnTo>
                    <a:pt x="112" y="203"/>
                  </a:lnTo>
                  <a:lnTo>
                    <a:pt x="103" y="217"/>
                  </a:lnTo>
                  <a:lnTo>
                    <a:pt x="95" y="232"/>
                  </a:lnTo>
                  <a:lnTo>
                    <a:pt x="87" y="246"/>
                  </a:lnTo>
                  <a:lnTo>
                    <a:pt x="80" y="261"/>
                  </a:lnTo>
                  <a:lnTo>
                    <a:pt x="74" y="277"/>
                  </a:lnTo>
                  <a:lnTo>
                    <a:pt x="68" y="292"/>
                  </a:lnTo>
                  <a:lnTo>
                    <a:pt x="64" y="309"/>
                  </a:lnTo>
                  <a:lnTo>
                    <a:pt x="61" y="325"/>
                  </a:lnTo>
                  <a:lnTo>
                    <a:pt x="58" y="343"/>
                  </a:lnTo>
                  <a:lnTo>
                    <a:pt x="55" y="359"/>
                  </a:lnTo>
                  <a:lnTo>
                    <a:pt x="54" y="376"/>
                  </a:lnTo>
                  <a:lnTo>
                    <a:pt x="53" y="395"/>
                  </a:lnTo>
                  <a:lnTo>
                    <a:pt x="53" y="395"/>
                  </a:lnTo>
                  <a:lnTo>
                    <a:pt x="54" y="412"/>
                  </a:lnTo>
                  <a:lnTo>
                    <a:pt x="55" y="430"/>
                  </a:lnTo>
                  <a:lnTo>
                    <a:pt x="58" y="446"/>
                  </a:lnTo>
                  <a:lnTo>
                    <a:pt x="61" y="463"/>
                  </a:lnTo>
                  <a:lnTo>
                    <a:pt x="64" y="480"/>
                  </a:lnTo>
                  <a:lnTo>
                    <a:pt x="68" y="496"/>
                  </a:lnTo>
                  <a:lnTo>
                    <a:pt x="74" y="511"/>
                  </a:lnTo>
                  <a:lnTo>
                    <a:pt x="80" y="528"/>
                  </a:lnTo>
                  <a:lnTo>
                    <a:pt x="87" y="543"/>
                  </a:lnTo>
                  <a:lnTo>
                    <a:pt x="95" y="557"/>
                  </a:lnTo>
                  <a:lnTo>
                    <a:pt x="103" y="571"/>
                  </a:lnTo>
                  <a:lnTo>
                    <a:pt x="112" y="585"/>
                  </a:lnTo>
                  <a:lnTo>
                    <a:pt x="122" y="599"/>
                  </a:lnTo>
                  <a:lnTo>
                    <a:pt x="132" y="612"/>
                  </a:lnTo>
                  <a:lnTo>
                    <a:pt x="143" y="625"/>
                  </a:lnTo>
                  <a:lnTo>
                    <a:pt x="153" y="637"/>
                  </a:lnTo>
                  <a:lnTo>
                    <a:pt x="165" y="648"/>
                  </a:lnTo>
                  <a:lnTo>
                    <a:pt x="178" y="658"/>
                  </a:lnTo>
                  <a:lnTo>
                    <a:pt x="190" y="668"/>
                  </a:lnTo>
                  <a:lnTo>
                    <a:pt x="205" y="678"/>
                  </a:lnTo>
                  <a:lnTo>
                    <a:pt x="219" y="687"/>
                  </a:lnTo>
                  <a:lnTo>
                    <a:pt x="233" y="695"/>
                  </a:lnTo>
                  <a:lnTo>
                    <a:pt x="247" y="703"/>
                  </a:lnTo>
                  <a:lnTo>
                    <a:pt x="262" y="710"/>
                  </a:lnTo>
                  <a:lnTo>
                    <a:pt x="278" y="716"/>
                  </a:lnTo>
                  <a:lnTo>
                    <a:pt x="294" y="722"/>
                  </a:lnTo>
                  <a:lnTo>
                    <a:pt x="310" y="726"/>
                  </a:lnTo>
                  <a:lnTo>
                    <a:pt x="327" y="729"/>
                  </a:lnTo>
                  <a:lnTo>
                    <a:pt x="344" y="732"/>
                  </a:lnTo>
                  <a:lnTo>
                    <a:pt x="360" y="735"/>
                  </a:lnTo>
                  <a:lnTo>
                    <a:pt x="378" y="736"/>
                  </a:lnTo>
                  <a:lnTo>
                    <a:pt x="395" y="737"/>
                  </a:lnTo>
                  <a:lnTo>
                    <a:pt x="395" y="737"/>
                  </a:lnTo>
                  <a:lnTo>
                    <a:pt x="413" y="736"/>
                  </a:lnTo>
                  <a:lnTo>
                    <a:pt x="430" y="735"/>
                  </a:lnTo>
                  <a:lnTo>
                    <a:pt x="448" y="732"/>
                  </a:lnTo>
                  <a:lnTo>
                    <a:pt x="465" y="729"/>
                  </a:lnTo>
                  <a:lnTo>
                    <a:pt x="481" y="726"/>
                  </a:lnTo>
                  <a:lnTo>
                    <a:pt x="498" y="722"/>
                  </a:lnTo>
                  <a:lnTo>
                    <a:pt x="513" y="716"/>
                  </a:lnTo>
                  <a:lnTo>
                    <a:pt x="529" y="710"/>
                  </a:lnTo>
                  <a:lnTo>
                    <a:pt x="543" y="703"/>
                  </a:lnTo>
                  <a:lnTo>
                    <a:pt x="559" y="695"/>
                  </a:lnTo>
                  <a:lnTo>
                    <a:pt x="573" y="687"/>
                  </a:lnTo>
                  <a:lnTo>
                    <a:pt x="587" y="678"/>
                  </a:lnTo>
                  <a:lnTo>
                    <a:pt x="600" y="668"/>
                  </a:lnTo>
                  <a:lnTo>
                    <a:pt x="613" y="658"/>
                  </a:lnTo>
                  <a:lnTo>
                    <a:pt x="625" y="648"/>
                  </a:lnTo>
                  <a:lnTo>
                    <a:pt x="637" y="637"/>
                  </a:lnTo>
                  <a:lnTo>
                    <a:pt x="649" y="625"/>
                  </a:lnTo>
                  <a:lnTo>
                    <a:pt x="660" y="612"/>
                  </a:lnTo>
                  <a:lnTo>
                    <a:pt x="670" y="599"/>
                  </a:lnTo>
                  <a:lnTo>
                    <a:pt x="680" y="585"/>
                  </a:lnTo>
                  <a:lnTo>
                    <a:pt x="688" y="571"/>
                  </a:lnTo>
                  <a:lnTo>
                    <a:pt x="697" y="557"/>
                  </a:lnTo>
                  <a:lnTo>
                    <a:pt x="704" y="543"/>
                  </a:lnTo>
                  <a:lnTo>
                    <a:pt x="711" y="528"/>
                  </a:lnTo>
                  <a:lnTo>
                    <a:pt x="717" y="511"/>
                  </a:lnTo>
                  <a:lnTo>
                    <a:pt x="722" y="496"/>
                  </a:lnTo>
                  <a:lnTo>
                    <a:pt x="728" y="480"/>
                  </a:lnTo>
                  <a:lnTo>
                    <a:pt x="731" y="463"/>
                  </a:lnTo>
                  <a:lnTo>
                    <a:pt x="734" y="446"/>
                  </a:lnTo>
                  <a:lnTo>
                    <a:pt x="736" y="430"/>
                  </a:lnTo>
                  <a:lnTo>
                    <a:pt x="737" y="412"/>
                  </a:lnTo>
                  <a:lnTo>
                    <a:pt x="738" y="395"/>
                  </a:lnTo>
                  <a:lnTo>
                    <a:pt x="738" y="395"/>
                  </a:lnTo>
                  <a:lnTo>
                    <a:pt x="737" y="376"/>
                  </a:lnTo>
                  <a:lnTo>
                    <a:pt x="736" y="359"/>
                  </a:lnTo>
                  <a:lnTo>
                    <a:pt x="734" y="343"/>
                  </a:lnTo>
                  <a:lnTo>
                    <a:pt x="731" y="325"/>
                  </a:lnTo>
                  <a:lnTo>
                    <a:pt x="728" y="309"/>
                  </a:lnTo>
                  <a:lnTo>
                    <a:pt x="722" y="292"/>
                  </a:lnTo>
                  <a:lnTo>
                    <a:pt x="717" y="277"/>
                  </a:lnTo>
                  <a:lnTo>
                    <a:pt x="711" y="261"/>
                  </a:lnTo>
                  <a:lnTo>
                    <a:pt x="704" y="246"/>
                  </a:lnTo>
                  <a:lnTo>
                    <a:pt x="697" y="232"/>
                  </a:lnTo>
                  <a:lnTo>
                    <a:pt x="688" y="217"/>
                  </a:lnTo>
                  <a:lnTo>
                    <a:pt x="680" y="203"/>
                  </a:lnTo>
                  <a:lnTo>
                    <a:pt x="670" y="190"/>
                  </a:lnTo>
                  <a:lnTo>
                    <a:pt x="660" y="177"/>
                  </a:lnTo>
                  <a:lnTo>
                    <a:pt x="649" y="164"/>
                  </a:lnTo>
                  <a:lnTo>
                    <a:pt x="637" y="153"/>
                  </a:lnTo>
                  <a:lnTo>
                    <a:pt x="625" y="141"/>
                  </a:lnTo>
                  <a:lnTo>
                    <a:pt x="613" y="130"/>
                  </a:lnTo>
                  <a:lnTo>
                    <a:pt x="600" y="120"/>
                  </a:lnTo>
                  <a:lnTo>
                    <a:pt x="587" y="111"/>
                  </a:lnTo>
                  <a:lnTo>
                    <a:pt x="573" y="102"/>
                  </a:lnTo>
                  <a:lnTo>
                    <a:pt x="559" y="93"/>
                  </a:lnTo>
                  <a:lnTo>
                    <a:pt x="543" y="86"/>
                  </a:lnTo>
                  <a:lnTo>
                    <a:pt x="529" y="79"/>
                  </a:lnTo>
                  <a:lnTo>
                    <a:pt x="513" y="72"/>
                  </a:lnTo>
                  <a:lnTo>
                    <a:pt x="498" y="68"/>
                  </a:lnTo>
                  <a:lnTo>
                    <a:pt x="481" y="63"/>
                  </a:lnTo>
                  <a:lnTo>
                    <a:pt x="465" y="59"/>
                  </a:lnTo>
                  <a:lnTo>
                    <a:pt x="448" y="56"/>
                  </a:lnTo>
                  <a:lnTo>
                    <a:pt x="430" y="54"/>
                  </a:lnTo>
                  <a:lnTo>
                    <a:pt x="413" y="53"/>
                  </a:lnTo>
                  <a:lnTo>
                    <a:pt x="395" y="52"/>
                  </a:lnTo>
                  <a:lnTo>
                    <a:pt x="39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10"/>
            <p:cNvSpPr>
              <a:spLocks/>
            </p:cNvSpPr>
            <p:nvPr/>
          </p:nvSpPr>
          <p:spPr bwMode="auto">
            <a:xfrm>
              <a:off x="6903497" y="7814814"/>
              <a:ext cx="268151" cy="231212"/>
            </a:xfrm>
            <a:custGeom>
              <a:avLst/>
              <a:gdLst>
                <a:gd name="T0" fmla="*/ 180 w 391"/>
                <a:gd name="T1" fmla="*/ 337 h 337"/>
                <a:gd name="T2" fmla="*/ 0 w 391"/>
                <a:gd name="T3" fmla="*/ 214 h 337"/>
                <a:gd name="T4" fmla="*/ 38 w 391"/>
                <a:gd name="T5" fmla="*/ 160 h 337"/>
                <a:gd name="T6" fmla="*/ 164 w 391"/>
                <a:gd name="T7" fmla="*/ 246 h 337"/>
                <a:gd name="T8" fmla="*/ 337 w 391"/>
                <a:gd name="T9" fmla="*/ 0 h 337"/>
                <a:gd name="T10" fmla="*/ 391 w 391"/>
                <a:gd name="T11" fmla="*/ 38 h 337"/>
                <a:gd name="T12" fmla="*/ 180 w 391"/>
                <a:gd name="T13" fmla="*/ 337 h 337"/>
              </a:gdLst>
              <a:ahLst/>
              <a:cxnLst>
                <a:cxn ang="0">
                  <a:pos x="T0" y="T1"/>
                </a:cxn>
                <a:cxn ang="0">
                  <a:pos x="T2" y="T3"/>
                </a:cxn>
                <a:cxn ang="0">
                  <a:pos x="T4" y="T5"/>
                </a:cxn>
                <a:cxn ang="0">
                  <a:pos x="T6" y="T7"/>
                </a:cxn>
                <a:cxn ang="0">
                  <a:pos x="T8" y="T9"/>
                </a:cxn>
                <a:cxn ang="0">
                  <a:pos x="T10" y="T11"/>
                </a:cxn>
                <a:cxn ang="0">
                  <a:pos x="T12" y="T13"/>
                </a:cxn>
              </a:cxnLst>
              <a:rect l="0" t="0" r="r" b="b"/>
              <a:pathLst>
                <a:path w="391" h="337">
                  <a:moveTo>
                    <a:pt x="180" y="337"/>
                  </a:moveTo>
                  <a:lnTo>
                    <a:pt x="0" y="214"/>
                  </a:lnTo>
                  <a:lnTo>
                    <a:pt x="38" y="160"/>
                  </a:lnTo>
                  <a:lnTo>
                    <a:pt x="164" y="246"/>
                  </a:lnTo>
                  <a:lnTo>
                    <a:pt x="337" y="0"/>
                  </a:lnTo>
                  <a:lnTo>
                    <a:pt x="391" y="38"/>
                  </a:lnTo>
                  <a:lnTo>
                    <a:pt x="180" y="3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55755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5" name="Shape 2525"/>
          <p:cNvSpPr/>
          <p:nvPr/>
        </p:nvSpPr>
        <p:spPr>
          <a:xfrm>
            <a:off x="660644" y="183208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26" name="Shape 2526"/>
          <p:cNvSpPr/>
          <p:nvPr/>
        </p:nvSpPr>
        <p:spPr>
          <a:xfrm>
            <a:off x="1060590" y="183208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27" name="Shape 2527"/>
          <p:cNvSpPr/>
          <p:nvPr/>
        </p:nvSpPr>
        <p:spPr>
          <a:xfrm>
            <a:off x="1460536" y="183208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28" name="Shape 2528"/>
          <p:cNvSpPr/>
          <p:nvPr/>
        </p:nvSpPr>
        <p:spPr>
          <a:xfrm>
            <a:off x="1889050" y="1832084"/>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29" name="Shape 2529"/>
          <p:cNvSpPr/>
          <p:nvPr/>
        </p:nvSpPr>
        <p:spPr>
          <a:xfrm>
            <a:off x="2288996" y="1832084"/>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0" name="Shape 2530"/>
          <p:cNvSpPr/>
          <p:nvPr/>
        </p:nvSpPr>
        <p:spPr>
          <a:xfrm>
            <a:off x="2679418" y="1832085"/>
            <a:ext cx="171406" cy="209503"/>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1" name="Shape 2531"/>
          <p:cNvSpPr/>
          <p:nvPr/>
        </p:nvSpPr>
        <p:spPr>
          <a:xfrm>
            <a:off x="3079363" y="1832084"/>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2" name="Shape 2532"/>
          <p:cNvSpPr/>
          <p:nvPr/>
        </p:nvSpPr>
        <p:spPr>
          <a:xfrm>
            <a:off x="3479309" y="1832084"/>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3" name="Shape 2533"/>
          <p:cNvSpPr/>
          <p:nvPr/>
        </p:nvSpPr>
        <p:spPr>
          <a:xfrm>
            <a:off x="3879256" y="1832084"/>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4" name="Shape 2534"/>
          <p:cNvSpPr/>
          <p:nvPr/>
        </p:nvSpPr>
        <p:spPr>
          <a:xfrm>
            <a:off x="4279201" y="1832085"/>
            <a:ext cx="171406" cy="209503"/>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5" name="Shape 2535"/>
          <p:cNvSpPr/>
          <p:nvPr/>
        </p:nvSpPr>
        <p:spPr>
          <a:xfrm>
            <a:off x="679689" y="2232030"/>
            <a:ext cx="171406" cy="209503"/>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6" name="Shape 2536"/>
          <p:cNvSpPr/>
          <p:nvPr/>
        </p:nvSpPr>
        <p:spPr>
          <a:xfrm>
            <a:off x="1060590" y="22320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7" name="Shape 2537"/>
          <p:cNvSpPr/>
          <p:nvPr/>
        </p:nvSpPr>
        <p:spPr>
          <a:xfrm>
            <a:off x="1479581" y="2232031"/>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8" name="Shape 2538"/>
          <p:cNvSpPr/>
          <p:nvPr/>
        </p:nvSpPr>
        <p:spPr>
          <a:xfrm>
            <a:off x="1879527" y="2232031"/>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39" name="Shape 2539"/>
          <p:cNvSpPr/>
          <p:nvPr/>
        </p:nvSpPr>
        <p:spPr>
          <a:xfrm>
            <a:off x="2260427" y="2265360"/>
            <a:ext cx="209495" cy="14283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0" name="Shape 2540"/>
          <p:cNvSpPr/>
          <p:nvPr/>
        </p:nvSpPr>
        <p:spPr>
          <a:xfrm>
            <a:off x="2660374" y="22320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1" name="Shape 2541"/>
          <p:cNvSpPr/>
          <p:nvPr/>
        </p:nvSpPr>
        <p:spPr>
          <a:xfrm>
            <a:off x="3079363" y="2251076"/>
            <a:ext cx="171406" cy="17140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2" name="Shape 2542"/>
          <p:cNvSpPr/>
          <p:nvPr/>
        </p:nvSpPr>
        <p:spPr>
          <a:xfrm>
            <a:off x="3460265" y="22320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3" name="Shape 2543"/>
          <p:cNvSpPr/>
          <p:nvPr/>
        </p:nvSpPr>
        <p:spPr>
          <a:xfrm>
            <a:off x="3860211" y="22320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4" name="Shape 2544"/>
          <p:cNvSpPr/>
          <p:nvPr/>
        </p:nvSpPr>
        <p:spPr>
          <a:xfrm>
            <a:off x="4260157" y="22320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5" name="Shape 2545"/>
          <p:cNvSpPr/>
          <p:nvPr/>
        </p:nvSpPr>
        <p:spPr>
          <a:xfrm>
            <a:off x="660644" y="263197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6" name="Shape 2546"/>
          <p:cNvSpPr/>
          <p:nvPr/>
        </p:nvSpPr>
        <p:spPr>
          <a:xfrm>
            <a:off x="1060590" y="2651021"/>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7" name="Shape 2547"/>
          <p:cNvSpPr/>
          <p:nvPr/>
        </p:nvSpPr>
        <p:spPr>
          <a:xfrm>
            <a:off x="1460536" y="263197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8" name="Shape 2548"/>
          <p:cNvSpPr/>
          <p:nvPr/>
        </p:nvSpPr>
        <p:spPr>
          <a:xfrm>
            <a:off x="1860482" y="2712918"/>
            <a:ext cx="209495" cy="47613"/>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49" name="Shape 2549"/>
          <p:cNvSpPr/>
          <p:nvPr/>
        </p:nvSpPr>
        <p:spPr>
          <a:xfrm>
            <a:off x="2260427" y="263197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0" name="Shape 2550"/>
          <p:cNvSpPr/>
          <p:nvPr/>
        </p:nvSpPr>
        <p:spPr>
          <a:xfrm>
            <a:off x="2660374" y="263197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1" name="Shape 2551"/>
          <p:cNvSpPr/>
          <p:nvPr/>
        </p:nvSpPr>
        <p:spPr>
          <a:xfrm>
            <a:off x="3060320" y="263197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2" name="Shape 2552"/>
          <p:cNvSpPr/>
          <p:nvPr/>
        </p:nvSpPr>
        <p:spPr>
          <a:xfrm>
            <a:off x="3460265" y="2641499"/>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3" name="Shape 2553"/>
          <p:cNvSpPr/>
          <p:nvPr/>
        </p:nvSpPr>
        <p:spPr>
          <a:xfrm>
            <a:off x="3860211" y="2641499"/>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4" name="Shape 2554"/>
          <p:cNvSpPr/>
          <p:nvPr/>
        </p:nvSpPr>
        <p:spPr>
          <a:xfrm>
            <a:off x="4260157" y="2641499"/>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5" name="Shape 2555"/>
          <p:cNvSpPr/>
          <p:nvPr/>
        </p:nvSpPr>
        <p:spPr>
          <a:xfrm>
            <a:off x="660644" y="303192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6" name="Shape 2556"/>
          <p:cNvSpPr/>
          <p:nvPr/>
        </p:nvSpPr>
        <p:spPr>
          <a:xfrm>
            <a:off x="1060590" y="303192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7" name="Shape 2557"/>
          <p:cNvSpPr/>
          <p:nvPr/>
        </p:nvSpPr>
        <p:spPr>
          <a:xfrm>
            <a:off x="1460536" y="303192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8" name="Shape 2558"/>
          <p:cNvSpPr/>
          <p:nvPr/>
        </p:nvSpPr>
        <p:spPr>
          <a:xfrm>
            <a:off x="1860482" y="303192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59" name="Shape 2559"/>
          <p:cNvSpPr/>
          <p:nvPr/>
        </p:nvSpPr>
        <p:spPr>
          <a:xfrm>
            <a:off x="2260427" y="3050967"/>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0" name="Shape 2560"/>
          <p:cNvSpPr/>
          <p:nvPr/>
        </p:nvSpPr>
        <p:spPr>
          <a:xfrm>
            <a:off x="2660374" y="303192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1" name="Shape 2561"/>
          <p:cNvSpPr/>
          <p:nvPr/>
        </p:nvSpPr>
        <p:spPr>
          <a:xfrm>
            <a:off x="3060320" y="3050967"/>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2" name="Shape 2562"/>
          <p:cNvSpPr/>
          <p:nvPr/>
        </p:nvSpPr>
        <p:spPr>
          <a:xfrm>
            <a:off x="3460265" y="303192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3" name="Shape 2563"/>
          <p:cNvSpPr/>
          <p:nvPr/>
        </p:nvSpPr>
        <p:spPr>
          <a:xfrm>
            <a:off x="3860211" y="303192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4" name="Shape 2564"/>
          <p:cNvSpPr/>
          <p:nvPr/>
        </p:nvSpPr>
        <p:spPr>
          <a:xfrm>
            <a:off x="4260157" y="303192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5" name="Shape 2565"/>
          <p:cNvSpPr/>
          <p:nvPr/>
        </p:nvSpPr>
        <p:spPr>
          <a:xfrm>
            <a:off x="660644" y="3450913"/>
            <a:ext cx="209495" cy="171411"/>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6" name="Shape 2566"/>
          <p:cNvSpPr/>
          <p:nvPr/>
        </p:nvSpPr>
        <p:spPr>
          <a:xfrm>
            <a:off x="1060590" y="3450914"/>
            <a:ext cx="209495" cy="171413"/>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7" name="Shape 2567"/>
          <p:cNvSpPr/>
          <p:nvPr/>
        </p:nvSpPr>
        <p:spPr>
          <a:xfrm>
            <a:off x="1460536" y="3431867"/>
            <a:ext cx="209495" cy="209503"/>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8" name="Shape 2568"/>
          <p:cNvSpPr/>
          <p:nvPr/>
        </p:nvSpPr>
        <p:spPr>
          <a:xfrm>
            <a:off x="1860482" y="3431867"/>
            <a:ext cx="209495" cy="209503"/>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69" name="Shape 2569"/>
          <p:cNvSpPr/>
          <p:nvPr/>
        </p:nvSpPr>
        <p:spPr>
          <a:xfrm>
            <a:off x="2260427" y="3431867"/>
            <a:ext cx="209495" cy="209501"/>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0" name="Shape 2570"/>
          <p:cNvSpPr/>
          <p:nvPr/>
        </p:nvSpPr>
        <p:spPr>
          <a:xfrm>
            <a:off x="2660374" y="3436629"/>
            <a:ext cx="209495" cy="20473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1" name="Shape 2571"/>
          <p:cNvSpPr/>
          <p:nvPr/>
        </p:nvSpPr>
        <p:spPr>
          <a:xfrm>
            <a:off x="3060320" y="343186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2" name="Shape 2572"/>
          <p:cNvSpPr/>
          <p:nvPr/>
        </p:nvSpPr>
        <p:spPr>
          <a:xfrm>
            <a:off x="3460265" y="343186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3" name="Shape 2573"/>
          <p:cNvSpPr/>
          <p:nvPr/>
        </p:nvSpPr>
        <p:spPr>
          <a:xfrm>
            <a:off x="3860211" y="343186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4" name="Shape 2574"/>
          <p:cNvSpPr/>
          <p:nvPr/>
        </p:nvSpPr>
        <p:spPr>
          <a:xfrm>
            <a:off x="4269680" y="3431868"/>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5" name="Shape 2575"/>
          <p:cNvSpPr/>
          <p:nvPr/>
        </p:nvSpPr>
        <p:spPr>
          <a:xfrm>
            <a:off x="660644" y="383181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6" name="Shape 2576"/>
          <p:cNvSpPr/>
          <p:nvPr/>
        </p:nvSpPr>
        <p:spPr>
          <a:xfrm>
            <a:off x="1060590" y="383181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7" name="Shape 2577"/>
          <p:cNvSpPr/>
          <p:nvPr/>
        </p:nvSpPr>
        <p:spPr>
          <a:xfrm>
            <a:off x="1470059" y="3831814"/>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8" name="Shape 2578"/>
          <p:cNvSpPr/>
          <p:nvPr/>
        </p:nvSpPr>
        <p:spPr>
          <a:xfrm>
            <a:off x="1898572" y="3831814"/>
            <a:ext cx="133315" cy="209495"/>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79" name="Shape 2579"/>
          <p:cNvSpPr/>
          <p:nvPr/>
        </p:nvSpPr>
        <p:spPr>
          <a:xfrm>
            <a:off x="2260427" y="383181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0" name="Shape 2580"/>
          <p:cNvSpPr/>
          <p:nvPr/>
        </p:nvSpPr>
        <p:spPr>
          <a:xfrm>
            <a:off x="2660374" y="383181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1" name="Shape 2581"/>
          <p:cNvSpPr/>
          <p:nvPr/>
        </p:nvSpPr>
        <p:spPr>
          <a:xfrm>
            <a:off x="3060320" y="383181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2" name="Shape 2582"/>
          <p:cNvSpPr/>
          <p:nvPr/>
        </p:nvSpPr>
        <p:spPr>
          <a:xfrm>
            <a:off x="3460265" y="383181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3" name="Shape 2583"/>
          <p:cNvSpPr/>
          <p:nvPr/>
        </p:nvSpPr>
        <p:spPr>
          <a:xfrm>
            <a:off x="3860211" y="383181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4" name="Shape 2584"/>
          <p:cNvSpPr/>
          <p:nvPr/>
        </p:nvSpPr>
        <p:spPr>
          <a:xfrm>
            <a:off x="4260157" y="383181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5" name="Shape 2585"/>
          <p:cNvSpPr/>
          <p:nvPr/>
        </p:nvSpPr>
        <p:spPr>
          <a:xfrm>
            <a:off x="4707714" y="1832092"/>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6" name="Shape 2586"/>
          <p:cNvSpPr/>
          <p:nvPr/>
        </p:nvSpPr>
        <p:spPr>
          <a:xfrm>
            <a:off x="5107660" y="1832092"/>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7" name="Shape 2587"/>
          <p:cNvSpPr/>
          <p:nvPr/>
        </p:nvSpPr>
        <p:spPr>
          <a:xfrm>
            <a:off x="5488562" y="183209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8" name="Shape 2588"/>
          <p:cNvSpPr/>
          <p:nvPr/>
        </p:nvSpPr>
        <p:spPr>
          <a:xfrm>
            <a:off x="5888507" y="1841613"/>
            <a:ext cx="209495" cy="19045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89" name="Shape 2589"/>
          <p:cNvSpPr/>
          <p:nvPr/>
        </p:nvSpPr>
        <p:spPr>
          <a:xfrm>
            <a:off x="6288453" y="1841613"/>
            <a:ext cx="209495" cy="190458"/>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0" name="Shape 2590"/>
          <p:cNvSpPr/>
          <p:nvPr/>
        </p:nvSpPr>
        <p:spPr>
          <a:xfrm>
            <a:off x="6688399" y="183209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1" name="Shape 2591"/>
          <p:cNvSpPr/>
          <p:nvPr/>
        </p:nvSpPr>
        <p:spPr>
          <a:xfrm>
            <a:off x="7088345" y="183209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2" name="Shape 2592"/>
          <p:cNvSpPr/>
          <p:nvPr/>
        </p:nvSpPr>
        <p:spPr>
          <a:xfrm>
            <a:off x="7488291" y="183209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3" name="Shape 2593"/>
          <p:cNvSpPr/>
          <p:nvPr/>
        </p:nvSpPr>
        <p:spPr>
          <a:xfrm>
            <a:off x="7888237" y="183209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4" name="Shape 2594"/>
          <p:cNvSpPr/>
          <p:nvPr/>
        </p:nvSpPr>
        <p:spPr>
          <a:xfrm>
            <a:off x="8288182" y="1851136"/>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5" name="Shape 2595"/>
          <p:cNvSpPr/>
          <p:nvPr/>
        </p:nvSpPr>
        <p:spPr>
          <a:xfrm>
            <a:off x="4688671" y="2241560"/>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6" name="Shape 2596"/>
          <p:cNvSpPr/>
          <p:nvPr/>
        </p:nvSpPr>
        <p:spPr>
          <a:xfrm>
            <a:off x="5088616" y="2260605"/>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7" name="Shape 2597"/>
          <p:cNvSpPr/>
          <p:nvPr/>
        </p:nvSpPr>
        <p:spPr>
          <a:xfrm>
            <a:off x="5488562" y="2251083"/>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8" name="Shape 2598"/>
          <p:cNvSpPr/>
          <p:nvPr/>
        </p:nvSpPr>
        <p:spPr>
          <a:xfrm>
            <a:off x="5888507" y="2251083"/>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599" name="Shape 2599"/>
          <p:cNvSpPr/>
          <p:nvPr/>
        </p:nvSpPr>
        <p:spPr>
          <a:xfrm>
            <a:off x="6288453" y="223203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0" name="Shape 2600"/>
          <p:cNvSpPr/>
          <p:nvPr/>
        </p:nvSpPr>
        <p:spPr>
          <a:xfrm>
            <a:off x="6688399" y="223203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1" name="Shape 2601"/>
          <p:cNvSpPr/>
          <p:nvPr/>
        </p:nvSpPr>
        <p:spPr>
          <a:xfrm>
            <a:off x="7088345" y="223203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2" name="Shape 2602"/>
          <p:cNvSpPr/>
          <p:nvPr/>
        </p:nvSpPr>
        <p:spPr>
          <a:xfrm>
            <a:off x="7488291" y="2251083"/>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3" name="Shape 2603"/>
          <p:cNvSpPr/>
          <p:nvPr/>
        </p:nvSpPr>
        <p:spPr>
          <a:xfrm>
            <a:off x="7888237" y="2241560"/>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4" name="Shape 2604"/>
          <p:cNvSpPr/>
          <p:nvPr/>
        </p:nvSpPr>
        <p:spPr>
          <a:xfrm>
            <a:off x="8288182" y="2251083"/>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5" name="Shape 2605"/>
          <p:cNvSpPr/>
          <p:nvPr/>
        </p:nvSpPr>
        <p:spPr>
          <a:xfrm>
            <a:off x="4688669" y="2631983"/>
            <a:ext cx="209595" cy="20958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6" name="Shape 2606"/>
          <p:cNvSpPr/>
          <p:nvPr/>
        </p:nvSpPr>
        <p:spPr>
          <a:xfrm>
            <a:off x="5088616" y="263198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7" name="Shape 2607"/>
          <p:cNvSpPr/>
          <p:nvPr/>
        </p:nvSpPr>
        <p:spPr>
          <a:xfrm>
            <a:off x="5488562" y="2651028"/>
            <a:ext cx="209495" cy="17139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8" name="Shape 2608"/>
          <p:cNvSpPr/>
          <p:nvPr/>
        </p:nvSpPr>
        <p:spPr>
          <a:xfrm>
            <a:off x="5888507" y="2651029"/>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09" name="Shape 2609"/>
          <p:cNvSpPr/>
          <p:nvPr/>
        </p:nvSpPr>
        <p:spPr>
          <a:xfrm>
            <a:off x="6288453" y="2651029"/>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0" name="Shape 2610"/>
          <p:cNvSpPr/>
          <p:nvPr/>
        </p:nvSpPr>
        <p:spPr>
          <a:xfrm>
            <a:off x="6688399" y="2651029"/>
            <a:ext cx="209495" cy="171401"/>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1" name="Shape 2611"/>
          <p:cNvSpPr/>
          <p:nvPr/>
        </p:nvSpPr>
        <p:spPr>
          <a:xfrm>
            <a:off x="7088345" y="2641507"/>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2" name="Shape 2612"/>
          <p:cNvSpPr/>
          <p:nvPr/>
        </p:nvSpPr>
        <p:spPr>
          <a:xfrm>
            <a:off x="7488291" y="2651028"/>
            <a:ext cx="209495" cy="17139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3" name="Shape 2613"/>
          <p:cNvSpPr/>
          <p:nvPr/>
        </p:nvSpPr>
        <p:spPr>
          <a:xfrm>
            <a:off x="7888237" y="263198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4" name="Shape 2614"/>
          <p:cNvSpPr/>
          <p:nvPr/>
        </p:nvSpPr>
        <p:spPr>
          <a:xfrm>
            <a:off x="8288182" y="263198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5" name="Shape 2615"/>
          <p:cNvSpPr/>
          <p:nvPr/>
        </p:nvSpPr>
        <p:spPr>
          <a:xfrm>
            <a:off x="4688671" y="303193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6" name="Shape 2616"/>
          <p:cNvSpPr/>
          <p:nvPr/>
        </p:nvSpPr>
        <p:spPr>
          <a:xfrm>
            <a:off x="5088616" y="3041451"/>
            <a:ext cx="209495" cy="19049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7" name="Shape 2617"/>
          <p:cNvSpPr/>
          <p:nvPr/>
        </p:nvSpPr>
        <p:spPr>
          <a:xfrm>
            <a:off x="5488562" y="3050974"/>
            <a:ext cx="209495" cy="171425"/>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8" name="Shape 2618"/>
          <p:cNvSpPr/>
          <p:nvPr/>
        </p:nvSpPr>
        <p:spPr>
          <a:xfrm>
            <a:off x="5888507" y="3031930"/>
            <a:ext cx="209476" cy="209505"/>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19" name="Shape 2619"/>
          <p:cNvSpPr/>
          <p:nvPr/>
        </p:nvSpPr>
        <p:spPr>
          <a:xfrm>
            <a:off x="6288453" y="3031930"/>
            <a:ext cx="209495" cy="209494"/>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0" name="Shape 2620"/>
          <p:cNvSpPr/>
          <p:nvPr/>
        </p:nvSpPr>
        <p:spPr>
          <a:xfrm>
            <a:off x="6688399" y="3041452"/>
            <a:ext cx="209495" cy="190523"/>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1" name="Shape 2621"/>
          <p:cNvSpPr/>
          <p:nvPr/>
        </p:nvSpPr>
        <p:spPr>
          <a:xfrm>
            <a:off x="7088345" y="3070019"/>
            <a:ext cx="209495" cy="133315"/>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2" name="Shape 2622"/>
          <p:cNvSpPr/>
          <p:nvPr/>
        </p:nvSpPr>
        <p:spPr>
          <a:xfrm>
            <a:off x="7488291" y="303193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3" name="Shape 2623"/>
          <p:cNvSpPr/>
          <p:nvPr/>
        </p:nvSpPr>
        <p:spPr>
          <a:xfrm>
            <a:off x="7888237" y="303193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4" name="Shape 2624"/>
          <p:cNvSpPr/>
          <p:nvPr/>
        </p:nvSpPr>
        <p:spPr>
          <a:xfrm>
            <a:off x="8288182" y="303193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5" name="Shape 2625"/>
          <p:cNvSpPr/>
          <p:nvPr/>
        </p:nvSpPr>
        <p:spPr>
          <a:xfrm>
            <a:off x="4688671" y="3450920"/>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6" name="Shape 2626"/>
          <p:cNvSpPr/>
          <p:nvPr/>
        </p:nvSpPr>
        <p:spPr>
          <a:xfrm>
            <a:off x="5107660" y="3431875"/>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7" name="Shape 2627"/>
          <p:cNvSpPr/>
          <p:nvPr/>
        </p:nvSpPr>
        <p:spPr>
          <a:xfrm>
            <a:off x="5521891" y="3431875"/>
            <a:ext cx="142838" cy="20949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8" name="Shape 2628"/>
          <p:cNvSpPr/>
          <p:nvPr/>
        </p:nvSpPr>
        <p:spPr>
          <a:xfrm>
            <a:off x="5888507" y="343187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29" name="Shape 2629"/>
          <p:cNvSpPr/>
          <p:nvPr/>
        </p:nvSpPr>
        <p:spPr>
          <a:xfrm>
            <a:off x="6288453" y="3431875"/>
            <a:ext cx="209554" cy="20949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30" name="Shape 2630"/>
          <p:cNvSpPr/>
          <p:nvPr/>
        </p:nvSpPr>
        <p:spPr>
          <a:xfrm>
            <a:off x="6736012" y="3431875"/>
            <a:ext cx="114276" cy="209495"/>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31" name="Shape 2631"/>
          <p:cNvSpPr/>
          <p:nvPr/>
        </p:nvSpPr>
        <p:spPr>
          <a:xfrm>
            <a:off x="7088345" y="3450920"/>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32" name="Shape 2632"/>
          <p:cNvSpPr/>
          <p:nvPr/>
        </p:nvSpPr>
        <p:spPr>
          <a:xfrm>
            <a:off x="7507336" y="3431875"/>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33" name="Shape 2633"/>
          <p:cNvSpPr/>
          <p:nvPr/>
        </p:nvSpPr>
        <p:spPr>
          <a:xfrm>
            <a:off x="7888237" y="343187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34" name="Shape 2634"/>
          <p:cNvSpPr/>
          <p:nvPr/>
        </p:nvSpPr>
        <p:spPr>
          <a:xfrm>
            <a:off x="8288182" y="343187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 name="Text Placeholder 5">
            <a:extLst>
              <a:ext uri="{FF2B5EF4-FFF2-40B4-BE49-F238E27FC236}">
                <a16:creationId xmlns:a16="http://schemas.microsoft.com/office/drawing/2014/main" id="{B9F6363C-F7A3-4DA4-CB32-2B1E2700AC69}"/>
              </a:ext>
            </a:extLst>
          </p:cNvPr>
          <p:cNvSpPr txBox="1">
            <a:spLocks/>
          </p:cNvSpPr>
          <p:nvPr/>
        </p:nvSpPr>
        <p:spPr>
          <a:xfrm>
            <a:off x="465138" y="438150"/>
            <a:ext cx="8221662" cy="368300"/>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3"/>
                </a:solidFill>
              </a:rPr>
              <a:t>Icon usage and examples</a:t>
            </a:r>
          </a:p>
        </p:txBody>
      </p:sp>
      <p:sp>
        <p:nvSpPr>
          <p:cNvPr id="3" name="Shape 2707">
            <a:extLst>
              <a:ext uri="{FF2B5EF4-FFF2-40B4-BE49-F238E27FC236}">
                <a16:creationId xmlns:a16="http://schemas.microsoft.com/office/drawing/2014/main" id="{7688FEA2-F271-44D3-5E27-2E72B86BBADB}"/>
              </a:ext>
            </a:extLst>
          </p:cNvPr>
          <p:cNvSpPr/>
          <p:nvPr/>
        </p:nvSpPr>
        <p:spPr>
          <a:xfrm>
            <a:off x="4246039" y="1381966"/>
            <a:ext cx="673255" cy="236596"/>
          </a:xfrm>
          <a:prstGeom prst="rect">
            <a:avLst/>
          </a:prstGeom>
          <a:noFill/>
          <a:ln w="12700">
            <a:miter lim="400000"/>
          </a:ln>
          <a:extLst>
            <a:ext uri="{C572A759-6A51-4108-AA02-DFA0A04FC94B}">
              <ma14:wrappingTextBoxFlag xmlns:ma14="http://schemas.microsoft.com/office/mac/drawingml/2011/main" xmlns="" val="1"/>
            </a:ext>
          </a:extLst>
        </p:spPr>
        <p:txBody>
          <a:bodyPr wrap="none" lIns="14284" tIns="14284" rIns="14284" bIns="14284" anchor="ctr">
            <a:spAutoFit/>
          </a:bodyPr>
          <a:lstStyle>
            <a:lvl1pPr algn="l">
              <a:defRPr sz="3000" b="1" cap="none" spc="-90">
                <a:solidFill>
                  <a:srgbClr val="1C1D21"/>
                </a:solidFill>
                <a:latin typeface="+mj-lt"/>
                <a:ea typeface="+mj-ea"/>
                <a:cs typeface="+mj-cs"/>
                <a:sym typeface="Karla"/>
              </a:defRPr>
            </a:lvl1pPr>
          </a:lstStyle>
          <a:p>
            <a:pPr algn="ctr"/>
            <a:r>
              <a:rPr lang="en-US" sz="1350" spc="0" dirty="0">
                <a:solidFill>
                  <a:schemeClr val="accent3"/>
                </a:solidFill>
                <a:latin typeface="Arial" panose="020B0604020202020204" pitchFamily="34" charset="0"/>
                <a:cs typeface="Arial" panose="020B0604020202020204" pitchFamily="34" charset="0"/>
              </a:rPr>
              <a:t>General</a:t>
            </a:r>
          </a:p>
        </p:txBody>
      </p:sp>
    </p:spTree>
    <p:extLst>
      <p:ext uri="{BB962C8B-B14F-4D97-AF65-F5344CB8AC3E}">
        <p14:creationId xmlns:p14="http://schemas.microsoft.com/office/powerpoint/2010/main" val="58623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F0E3-FB97-B2DF-2726-05D35A3FCF22}"/>
              </a:ext>
            </a:extLst>
          </p:cNvPr>
          <p:cNvSpPr>
            <a:spLocks noGrp="1"/>
          </p:cNvSpPr>
          <p:nvPr>
            <p:ph type="title"/>
          </p:nvPr>
        </p:nvSpPr>
        <p:spPr>
          <a:xfrm>
            <a:off x="457200" y="438150"/>
            <a:ext cx="3703210" cy="2413299"/>
          </a:xfrm>
        </p:spPr>
        <p:txBody>
          <a:bodyPr/>
          <a:lstStyle/>
          <a:p>
            <a:r>
              <a:rPr lang="en-FR" dirty="0"/>
              <a:t>Insert your title.</a:t>
            </a:r>
          </a:p>
        </p:txBody>
      </p:sp>
      <p:sp>
        <p:nvSpPr>
          <p:cNvPr id="3" name="Text Placeholder 2">
            <a:extLst>
              <a:ext uri="{FF2B5EF4-FFF2-40B4-BE49-F238E27FC236}">
                <a16:creationId xmlns:a16="http://schemas.microsoft.com/office/drawing/2014/main" id="{82180E6A-2035-E678-1DE4-A18FBC4C53B6}"/>
              </a:ext>
            </a:extLst>
          </p:cNvPr>
          <p:cNvSpPr>
            <a:spLocks noGrp="1"/>
          </p:cNvSpPr>
          <p:nvPr>
            <p:ph type="body" sz="quarter" idx="15"/>
          </p:nvPr>
        </p:nvSpPr>
        <p:spPr/>
        <p:txBody>
          <a:bodyPr/>
          <a:lstStyle/>
          <a:p>
            <a:r>
              <a:rPr lang="en-FR" sz="1200" dirty="0"/>
              <a:t>Insert subtitle</a:t>
            </a:r>
          </a:p>
        </p:txBody>
      </p:sp>
      <p:sp>
        <p:nvSpPr>
          <p:cNvPr id="4" name="Text Placeholder 3">
            <a:extLst>
              <a:ext uri="{FF2B5EF4-FFF2-40B4-BE49-F238E27FC236}">
                <a16:creationId xmlns:a16="http://schemas.microsoft.com/office/drawing/2014/main" id="{3EED8ABC-E651-421D-42D6-CA6A6631B0C6}"/>
              </a:ext>
            </a:extLst>
          </p:cNvPr>
          <p:cNvSpPr>
            <a:spLocks noGrp="1"/>
          </p:cNvSpPr>
          <p:nvPr>
            <p:ph type="body" sz="quarter" idx="16"/>
          </p:nvPr>
        </p:nvSpPr>
        <p:spPr/>
        <p:txBody>
          <a:bodyPr/>
          <a:lstStyle/>
          <a:p>
            <a:endParaRPr lang="en-FR"/>
          </a:p>
        </p:txBody>
      </p:sp>
      <p:sp>
        <p:nvSpPr>
          <p:cNvPr id="5" name="Text Placeholder 4">
            <a:extLst>
              <a:ext uri="{FF2B5EF4-FFF2-40B4-BE49-F238E27FC236}">
                <a16:creationId xmlns:a16="http://schemas.microsoft.com/office/drawing/2014/main" id="{4D9CC30A-DA5C-11F3-8C4B-85AD6AF1E61C}"/>
              </a:ext>
            </a:extLst>
          </p:cNvPr>
          <p:cNvSpPr>
            <a:spLocks noGrp="1"/>
          </p:cNvSpPr>
          <p:nvPr>
            <p:ph type="body" sz="quarter" idx="17"/>
          </p:nvPr>
        </p:nvSpPr>
        <p:spPr/>
        <p:txBody>
          <a:bodyPr/>
          <a:lstStyle/>
          <a:p>
            <a:r>
              <a:rPr lang="en-FR" dirty="0"/>
              <a:t>Insert text here.</a:t>
            </a:r>
          </a:p>
        </p:txBody>
      </p:sp>
      <p:sp>
        <p:nvSpPr>
          <p:cNvPr id="6" name="TextBox 5">
            <a:extLst>
              <a:ext uri="{FF2B5EF4-FFF2-40B4-BE49-F238E27FC236}">
                <a16:creationId xmlns:a16="http://schemas.microsoft.com/office/drawing/2014/main" id="{63441EC9-CF1F-8CD6-A685-227ED282F32D}"/>
              </a:ext>
            </a:extLst>
          </p:cNvPr>
          <p:cNvSpPr txBox="1"/>
          <p:nvPr/>
        </p:nvSpPr>
        <p:spPr>
          <a:xfrm>
            <a:off x="8454887" y="4611757"/>
            <a:ext cx="0" cy="0"/>
          </a:xfrm>
          <a:prstGeom prst="rect">
            <a:avLst/>
          </a:prstGeom>
          <a:noFill/>
        </p:spPr>
        <p:txBody>
          <a:bodyPr wrap="none" rtlCol="0">
            <a:noAutofit/>
          </a:bodyPr>
          <a:lstStyle/>
          <a:p>
            <a:pPr>
              <a:spcBef>
                <a:spcPts val="750"/>
              </a:spcBef>
              <a:buClr>
                <a:schemeClr val="accent2"/>
              </a:buClr>
              <a:buSzPct val="100000"/>
            </a:pPr>
            <a:endParaRPr lang="en-FR"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660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7" name="Shape 2637"/>
          <p:cNvSpPr/>
          <p:nvPr/>
        </p:nvSpPr>
        <p:spPr>
          <a:xfrm>
            <a:off x="708256" y="1069907"/>
            <a:ext cx="114271" cy="209495"/>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38" name="Shape 2638"/>
          <p:cNvSpPr/>
          <p:nvPr/>
        </p:nvSpPr>
        <p:spPr>
          <a:xfrm>
            <a:off x="1060590" y="1069907"/>
            <a:ext cx="209424" cy="209619"/>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39" name="Shape 2639"/>
          <p:cNvSpPr/>
          <p:nvPr/>
        </p:nvSpPr>
        <p:spPr>
          <a:xfrm>
            <a:off x="1460536" y="1107997"/>
            <a:ext cx="209495" cy="133315"/>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0" name="Shape 2640"/>
          <p:cNvSpPr/>
          <p:nvPr/>
        </p:nvSpPr>
        <p:spPr>
          <a:xfrm>
            <a:off x="1860482" y="1107997"/>
            <a:ext cx="209495" cy="133315"/>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1" name="Shape 2641"/>
          <p:cNvSpPr/>
          <p:nvPr/>
        </p:nvSpPr>
        <p:spPr>
          <a:xfrm>
            <a:off x="2260427" y="1107997"/>
            <a:ext cx="209495" cy="133315"/>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2" name="Shape 2642"/>
          <p:cNvSpPr/>
          <p:nvPr/>
        </p:nvSpPr>
        <p:spPr>
          <a:xfrm>
            <a:off x="2660374" y="1079430"/>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3" name="Shape 2643"/>
          <p:cNvSpPr/>
          <p:nvPr/>
        </p:nvSpPr>
        <p:spPr>
          <a:xfrm>
            <a:off x="3107931" y="1069907"/>
            <a:ext cx="114271" cy="2094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4" name="Shape 2644"/>
          <p:cNvSpPr/>
          <p:nvPr/>
        </p:nvSpPr>
        <p:spPr>
          <a:xfrm>
            <a:off x="3488833" y="1069907"/>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5" name="Shape 2645"/>
          <p:cNvSpPr/>
          <p:nvPr/>
        </p:nvSpPr>
        <p:spPr>
          <a:xfrm>
            <a:off x="3860211" y="1098475"/>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6" name="Shape 2646"/>
          <p:cNvSpPr/>
          <p:nvPr/>
        </p:nvSpPr>
        <p:spPr>
          <a:xfrm>
            <a:off x="4260157"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7" name="Shape 2647"/>
          <p:cNvSpPr/>
          <p:nvPr/>
        </p:nvSpPr>
        <p:spPr>
          <a:xfrm>
            <a:off x="660644"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8" name="Shape 2648"/>
          <p:cNvSpPr/>
          <p:nvPr/>
        </p:nvSpPr>
        <p:spPr>
          <a:xfrm>
            <a:off x="1060590"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49" name="Shape 2649"/>
          <p:cNvSpPr/>
          <p:nvPr/>
        </p:nvSpPr>
        <p:spPr>
          <a:xfrm>
            <a:off x="1460536"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0" name="Shape 2650"/>
          <p:cNvSpPr/>
          <p:nvPr/>
        </p:nvSpPr>
        <p:spPr>
          <a:xfrm>
            <a:off x="1860482"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1" name="Shape 2651"/>
          <p:cNvSpPr/>
          <p:nvPr/>
        </p:nvSpPr>
        <p:spPr>
          <a:xfrm>
            <a:off x="2260427"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2" name="Shape 2652"/>
          <p:cNvSpPr/>
          <p:nvPr/>
        </p:nvSpPr>
        <p:spPr>
          <a:xfrm>
            <a:off x="2660374"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3" name="Shape 2653"/>
          <p:cNvSpPr/>
          <p:nvPr/>
        </p:nvSpPr>
        <p:spPr>
          <a:xfrm>
            <a:off x="3060320"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4" name="Shape 2654"/>
          <p:cNvSpPr/>
          <p:nvPr/>
        </p:nvSpPr>
        <p:spPr>
          <a:xfrm>
            <a:off x="3460265"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5" name="Shape 2655"/>
          <p:cNvSpPr/>
          <p:nvPr/>
        </p:nvSpPr>
        <p:spPr>
          <a:xfrm>
            <a:off x="3860211" y="1488898"/>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6" name="Shape 2656"/>
          <p:cNvSpPr/>
          <p:nvPr/>
        </p:nvSpPr>
        <p:spPr>
          <a:xfrm>
            <a:off x="4260157"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7" name="Shape 2657"/>
          <p:cNvSpPr/>
          <p:nvPr/>
        </p:nvSpPr>
        <p:spPr>
          <a:xfrm>
            <a:off x="660644" y="186979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8" name="Shape 2658"/>
          <p:cNvSpPr/>
          <p:nvPr/>
        </p:nvSpPr>
        <p:spPr>
          <a:xfrm>
            <a:off x="1060590" y="186979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59" name="Shape 2659"/>
          <p:cNvSpPr/>
          <p:nvPr/>
        </p:nvSpPr>
        <p:spPr>
          <a:xfrm>
            <a:off x="1460536" y="186979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0" name="Shape 2660"/>
          <p:cNvSpPr/>
          <p:nvPr/>
        </p:nvSpPr>
        <p:spPr>
          <a:xfrm>
            <a:off x="1860482" y="186979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1" name="Shape 2661"/>
          <p:cNvSpPr/>
          <p:nvPr/>
        </p:nvSpPr>
        <p:spPr>
          <a:xfrm>
            <a:off x="2260427" y="186979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2" name="Shape 2662"/>
          <p:cNvSpPr/>
          <p:nvPr/>
        </p:nvSpPr>
        <p:spPr>
          <a:xfrm>
            <a:off x="2660374" y="186979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3" name="Shape 2663"/>
          <p:cNvSpPr/>
          <p:nvPr/>
        </p:nvSpPr>
        <p:spPr>
          <a:xfrm>
            <a:off x="3060320" y="1917411"/>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4" name="Shape 2664"/>
          <p:cNvSpPr/>
          <p:nvPr/>
        </p:nvSpPr>
        <p:spPr>
          <a:xfrm>
            <a:off x="3460265" y="1917411"/>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5" name="Shape 2665"/>
          <p:cNvSpPr/>
          <p:nvPr/>
        </p:nvSpPr>
        <p:spPr>
          <a:xfrm>
            <a:off x="3860211" y="1917411"/>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6" name="Shape 2666"/>
          <p:cNvSpPr/>
          <p:nvPr/>
        </p:nvSpPr>
        <p:spPr>
          <a:xfrm>
            <a:off x="4260157" y="1917411"/>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7" name="Shape 2667"/>
          <p:cNvSpPr/>
          <p:nvPr/>
        </p:nvSpPr>
        <p:spPr>
          <a:xfrm>
            <a:off x="660644" y="2317356"/>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8" name="Shape 2668"/>
          <p:cNvSpPr/>
          <p:nvPr/>
        </p:nvSpPr>
        <p:spPr>
          <a:xfrm>
            <a:off x="1060590" y="2317356"/>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69" name="Shape 2669"/>
          <p:cNvSpPr/>
          <p:nvPr/>
        </p:nvSpPr>
        <p:spPr>
          <a:xfrm>
            <a:off x="1470059" y="2269744"/>
            <a:ext cx="190451" cy="209501"/>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0" name="Shape 2670"/>
          <p:cNvSpPr/>
          <p:nvPr/>
        </p:nvSpPr>
        <p:spPr>
          <a:xfrm>
            <a:off x="1860482" y="2298313"/>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1" name="Shape 2671"/>
          <p:cNvSpPr/>
          <p:nvPr/>
        </p:nvSpPr>
        <p:spPr>
          <a:xfrm>
            <a:off x="2260427" y="2269744"/>
            <a:ext cx="209495" cy="209501"/>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2" name="Shape 2672"/>
          <p:cNvSpPr/>
          <p:nvPr/>
        </p:nvSpPr>
        <p:spPr>
          <a:xfrm>
            <a:off x="2660374" y="2298313"/>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3" name="Shape 2673"/>
          <p:cNvSpPr/>
          <p:nvPr/>
        </p:nvSpPr>
        <p:spPr>
          <a:xfrm>
            <a:off x="3060320" y="226974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4" name="Shape 2674"/>
          <p:cNvSpPr/>
          <p:nvPr/>
        </p:nvSpPr>
        <p:spPr>
          <a:xfrm>
            <a:off x="3469788" y="2269744"/>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5" name="Shape 2675"/>
          <p:cNvSpPr/>
          <p:nvPr/>
        </p:nvSpPr>
        <p:spPr>
          <a:xfrm>
            <a:off x="3907823" y="2269744"/>
            <a:ext cx="114327" cy="209495"/>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6" name="Shape 2676"/>
          <p:cNvSpPr/>
          <p:nvPr/>
        </p:nvSpPr>
        <p:spPr>
          <a:xfrm>
            <a:off x="4288725" y="2269744"/>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7" name="Shape 2677"/>
          <p:cNvSpPr/>
          <p:nvPr/>
        </p:nvSpPr>
        <p:spPr>
          <a:xfrm>
            <a:off x="4717310" y="1069907"/>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8" name="Shape 2678"/>
          <p:cNvSpPr/>
          <p:nvPr/>
        </p:nvSpPr>
        <p:spPr>
          <a:xfrm>
            <a:off x="5107734"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79" name="Shape 2679"/>
          <p:cNvSpPr/>
          <p:nvPr/>
        </p:nvSpPr>
        <p:spPr>
          <a:xfrm>
            <a:off x="5507680" y="1079430"/>
            <a:ext cx="209495" cy="190449"/>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0" name="Shape 2680"/>
          <p:cNvSpPr/>
          <p:nvPr/>
        </p:nvSpPr>
        <p:spPr>
          <a:xfrm>
            <a:off x="5907625"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1" name="Shape 2681"/>
          <p:cNvSpPr/>
          <p:nvPr/>
        </p:nvSpPr>
        <p:spPr>
          <a:xfrm>
            <a:off x="6307571"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2" name="Shape 2682"/>
          <p:cNvSpPr/>
          <p:nvPr/>
        </p:nvSpPr>
        <p:spPr>
          <a:xfrm>
            <a:off x="6707517"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3" name="Shape 2683"/>
          <p:cNvSpPr/>
          <p:nvPr/>
        </p:nvSpPr>
        <p:spPr>
          <a:xfrm>
            <a:off x="7136030" y="1069907"/>
            <a:ext cx="152359" cy="209468"/>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4" name="Shape 2684"/>
          <p:cNvSpPr/>
          <p:nvPr/>
        </p:nvSpPr>
        <p:spPr>
          <a:xfrm>
            <a:off x="7507409" y="1069906"/>
            <a:ext cx="209495" cy="209705"/>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5" name="Shape 2685"/>
          <p:cNvSpPr/>
          <p:nvPr/>
        </p:nvSpPr>
        <p:spPr>
          <a:xfrm>
            <a:off x="7907354"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6" name="Shape 2686"/>
          <p:cNvSpPr/>
          <p:nvPr/>
        </p:nvSpPr>
        <p:spPr>
          <a:xfrm>
            <a:off x="8307300"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7" name="Shape 2687"/>
          <p:cNvSpPr/>
          <p:nvPr/>
        </p:nvSpPr>
        <p:spPr>
          <a:xfrm>
            <a:off x="4707787"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8" name="Shape 2688"/>
          <p:cNvSpPr/>
          <p:nvPr/>
        </p:nvSpPr>
        <p:spPr>
          <a:xfrm>
            <a:off x="5107734"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89" name="Shape 2689"/>
          <p:cNvSpPr/>
          <p:nvPr/>
        </p:nvSpPr>
        <p:spPr>
          <a:xfrm>
            <a:off x="5507680"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0" name="Shape 2690"/>
          <p:cNvSpPr/>
          <p:nvPr/>
        </p:nvSpPr>
        <p:spPr>
          <a:xfrm>
            <a:off x="5907625" y="1479376"/>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1" name="Shape 2691"/>
          <p:cNvSpPr/>
          <p:nvPr/>
        </p:nvSpPr>
        <p:spPr>
          <a:xfrm>
            <a:off x="6355183" y="1469853"/>
            <a:ext cx="114271" cy="209495"/>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2" name="Shape 2692"/>
          <p:cNvSpPr/>
          <p:nvPr/>
        </p:nvSpPr>
        <p:spPr>
          <a:xfrm>
            <a:off x="6726562" y="1469853"/>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3" name="Shape 2693"/>
          <p:cNvSpPr/>
          <p:nvPr/>
        </p:nvSpPr>
        <p:spPr>
          <a:xfrm>
            <a:off x="7107463"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4" name="Shape 2694"/>
          <p:cNvSpPr/>
          <p:nvPr/>
        </p:nvSpPr>
        <p:spPr>
          <a:xfrm>
            <a:off x="7507409"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5" name="Shape 2695"/>
          <p:cNvSpPr/>
          <p:nvPr/>
        </p:nvSpPr>
        <p:spPr>
          <a:xfrm>
            <a:off x="7907354"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6" name="Shape 2696"/>
          <p:cNvSpPr/>
          <p:nvPr/>
        </p:nvSpPr>
        <p:spPr>
          <a:xfrm>
            <a:off x="8307300"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7" name="Shape 2697"/>
          <p:cNvSpPr/>
          <p:nvPr/>
        </p:nvSpPr>
        <p:spPr>
          <a:xfrm>
            <a:off x="4717310" y="1869799"/>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8" name="Shape 2698"/>
          <p:cNvSpPr/>
          <p:nvPr/>
        </p:nvSpPr>
        <p:spPr>
          <a:xfrm>
            <a:off x="5117257" y="1869799"/>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699" name="Shape 2699"/>
          <p:cNvSpPr/>
          <p:nvPr/>
        </p:nvSpPr>
        <p:spPr>
          <a:xfrm>
            <a:off x="5507680" y="1888843"/>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0" name="Shape 2700"/>
          <p:cNvSpPr/>
          <p:nvPr/>
        </p:nvSpPr>
        <p:spPr>
          <a:xfrm>
            <a:off x="5907625" y="186979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1" name="Shape 2701"/>
          <p:cNvSpPr/>
          <p:nvPr/>
        </p:nvSpPr>
        <p:spPr>
          <a:xfrm>
            <a:off x="6307571" y="1922173"/>
            <a:ext cx="209495" cy="95226"/>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2" name="Shape 2702"/>
          <p:cNvSpPr/>
          <p:nvPr/>
        </p:nvSpPr>
        <p:spPr>
          <a:xfrm>
            <a:off x="6707517" y="1879321"/>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3" name="Shape 2703"/>
          <p:cNvSpPr/>
          <p:nvPr/>
        </p:nvSpPr>
        <p:spPr>
          <a:xfrm>
            <a:off x="7116986" y="1869798"/>
            <a:ext cx="190451" cy="209712"/>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8"/>
                </a:cubicBezTo>
                <a:lnTo>
                  <a:pt x="16200" y="6386"/>
                </a:lnTo>
                <a:cubicBezTo>
                  <a:pt x="16200" y="6115"/>
                  <a:pt x="15958" y="5896"/>
                  <a:pt x="15660" y="5896"/>
                </a:cubicBezTo>
                <a:cubicBezTo>
                  <a:pt x="15362" y="5896"/>
                  <a:pt x="15120" y="6115"/>
                  <a:pt x="15120" y="6386"/>
                </a:cubicBezTo>
                <a:lnTo>
                  <a:pt x="15120" y="8348"/>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8"/>
                </a:lnTo>
                <a:cubicBezTo>
                  <a:pt x="18059" y="13289"/>
                  <a:pt x="15906" y="14245"/>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8"/>
                </a:moveTo>
                <a:cubicBezTo>
                  <a:pt x="11096" y="15678"/>
                  <a:pt x="11418" y="15668"/>
                  <a:pt x="11734" y="15653"/>
                </a:cubicBezTo>
                <a:cubicBezTo>
                  <a:pt x="11753" y="16291"/>
                  <a:pt x="11808" y="16967"/>
                  <a:pt x="11933" y="17666"/>
                </a:cubicBezTo>
                <a:lnTo>
                  <a:pt x="1080" y="17666"/>
                </a:lnTo>
                <a:lnTo>
                  <a:pt x="1080" y="3934"/>
                </a:lnTo>
                <a:lnTo>
                  <a:pt x="10689" y="3934"/>
                </a:lnTo>
                <a:cubicBezTo>
                  <a:pt x="9598" y="5921"/>
                  <a:pt x="8520" y="8577"/>
                  <a:pt x="8164" y="11742"/>
                </a:cubicBezTo>
                <a:lnTo>
                  <a:pt x="8103" y="12282"/>
                </a:lnTo>
                <a:lnTo>
                  <a:pt x="11993" y="12282"/>
                </a:lnTo>
                <a:cubicBezTo>
                  <a:pt x="11893" y="12823"/>
                  <a:pt x="11771" y="13665"/>
                  <a:pt x="11736" y="14669"/>
                </a:cubicBezTo>
                <a:cubicBezTo>
                  <a:pt x="11418" y="14686"/>
                  <a:pt x="11097" y="14697"/>
                  <a:pt x="10766" y="14697"/>
                </a:cubicBezTo>
                <a:cubicBezTo>
                  <a:pt x="6636" y="14697"/>
                  <a:pt x="3478" y="13292"/>
                  <a:pt x="3447" y="13278"/>
                </a:cubicBezTo>
                <a:lnTo>
                  <a:pt x="2965" y="14155"/>
                </a:lnTo>
                <a:cubicBezTo>
                  <a:pt x="3102" y="14218"/>
                  <a:pt x="6369" y="15678"/>
                  <a:pt x="10766" y="15678"/>
                </a:cubicBezTo>
                <a:moveTo>
                  <a:pt x="20520" y="2954"/>
                </a:moveTo>
                <a:lnTo>
                  <a:pt x="12519" y="2954"/>
                </a:lnTo>
                <a:cubicBezTo>
                  <a:pt x="13470" y="1490"/>
                  <a:pt x="14254" y="661"/>
                  <a:pt x="14273" y="641"/>
                </a:cubicBezTo>
                <a:lnTo>
                  <a:pt x="13456" y="0"/>
                </a:lnTo>
                <a:cubicBezTo>
                  <a:pt x="13366" y="95"/>
                  <a:pt x="12371" y="1151"/>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3"/>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8"/>
                </a:cubicBezTo>
                <a:lnTo>
                  <a:pt x="6480" y="6386"/>
                </a:lnTo>
                <a:cubicBezTo>
                  <a:pt x="6480" y="6115"/>
                  <a:pt x="6238" y="5896"/>
                  <a:pt x="5940" y="5896"/>
                </a:cubicBezTo>
                <a:cubicBezTo>
                  <a:pt x="5642" y="5896"/>
                  <a:pt x="5400" y="6115"/>
                  <a:pt x="5400" y="6386"/>
                </a:cubicBezTo>
                <a:lnTo>
                  <a:pt x="5400" y="8348"/>
                </a:lnTo>
                <a:cubicBezTo>
                  <a:pt x="5400" y="8619"/>
                  <a:pt x="5642" y="8839"/>
                  <a:pt x="5940" y="883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4" name="Shape 2704"/>
          <p:cNvSpPr/>
          <p:nvPr/>
        </p:nvSpPr>
        <p:spPr>
          <a:xfrm>
            <a:off x="7507409" y="1869799"/>
            <a:ext cx="209495" cy="20949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5" name="Shape 2705"/>
          <p:cNvSpPr/>
          <p:nvPr/>
        </p:nvSpPr>
        <p:spPr>
          <a:xfrm>
            <a:off x="7907354" y="1869798"/>
            <a:ext cx="209445" cy="209649"/>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6" name="Shape 2706"/>
          <p:cNvSpPr/>
          <p:nvPr/>
        </p:nvSpPr>
        <p:spPr>
          <a:xfrm>
            <a:off x="8335868" y="1869799"/>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6"/>
                  <a:pt x="19948" y="14236"/>
                  <a:pt x="19575" y="14236"/>
                </a:cubicBezTo>
                <a:cubicBezTo>
                  <a:pt x="19202" y="14236"/>
                  <a:pt x="18900" y="14016"/>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6"/>
                  <a:pt x="2398" y="14236"/>
                  <a:pt x="2025" y="14236"/>
                </a:cubicBezTo>
                <a:cubicBezTo>
                  <a:pt x="1652" y="14236"/>
                  <a:pt x="1350" y="14016"/>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2"/>
                  <a:pt x="16200" y="491"/>
                </a:cubicBezTo>
                <a:cubicBezTo>
                  <a:pt x="16200" y="220"/>
                  <a:pt x="15898" y="0"/>
                  <a:pt x="15525" y="0"/>
                </a:cubicBezTo>
                <a:cubicBezTo>
                  <a:pt x="15291" y="0"/>
                  <a:pt x="15095" y="93"/>
                  <a:pt x="14974" y="223"/>
                </a:cubicBezTo>
                <a:lnTo>
                  <a:pt x="14963" y="219"/>
                </a:lnTo>
                <a:lnTo>
                  <a:pt x="13915" y="1362"/>
                </a:lnTo>
                <a:cubicBezTo>
                  <a:pt x="12956" y="1119"/>
                  <a:pt x="11905" y="982"/>
                  <a:pt x="10800" y="982"/>
                </a:cubicBezTo>
                <a:cubicBezTo>
                  <a:pt x="9695" y="982"/>
                  <a:pt x="8644" y="1119"/>
                  <a:pt x="7685" y="1362"/>
                </a:cubicBezTo>
                <a:lnTo>
                  <a:pt x="6637" y="219"/>
                </a:lnTo>
                <a:lnTo>
                  <a:pt x="6626" y="223"/>
                </a:lnTo>
                <a:cubicBezTo>
                  <a:pt x="6505" y="93"/>
                  <a:pt x="6309" y="0"/>
                  <a:pt x="6075" y="0"/>
                </a:cubicBezTo>
                <a:cubicBezTo>
                  <a:pt x="5702" y="0"/>
                  <a:pt x="5400" y="220"/>
                  <a:pt x="5400" y="491"/>
                </a:cubicBezTo>
                <a:cubicBezTo>
                  <a:pt x="5400" y="592"/>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6"/>
                  <a:pt x="12150" y="3927"/>
                </a:cubicBezTo>
                <a:cubicBezTo>
                  <a:pt x="12150" y="4199"/>
                  <a:pt x="12452" y="4418"/>
                  <a:pt x="12825" y="4418"/>
                </a:cubicBezTo>
                <a:cubicBezTo>
                  <a:pt x="13198" y="4418"/>
                  <a:pt x="13500" y="4199"/>
                  <a:pt x="13500" y="3927"/>
                </a:cubicBezTo>
                <a:cubicBezTo>
                  <a:pt x="13500" y="3656"/>
                  <a:pt x="13198" y="3436"/>
                  <a:pt x="12825" y="3436"/>
                </a:cubicBezTo>
                <a:moveTo>
                  <a:pt x="8775" y="3436"/>
                </a:moveTo>
                <a:cubicBezTo>
                  <a:pt x="8402" y="3436"/>
                  <a:pt x="8100" y="3656"/>
                  <a:pt x="8100" y="3927"/>
                </a:cubicBezTo>
                <a:cubicBezTo>
                  <a:pt x="8100" y="4199"/>
                  <a:pt x="8402" y="4418"/>
                  <a:pt x="8775" y="4418"/>
                </a:cubicBezTo>
                <a:cubicBezTo>
                  <a:pt x="9148" y="4418"/>
                  <a:pt x="9450" y="4199"/>
                  <a:pt x="9450" y="3927"/>
                </a:cubicBezTo>
                <a:cubicBezTo>
                  <a:pt x="9450" y="3656"/>
                  <a:pt x="9148" y="3436"/>
                  <a:pt x="8775" y="34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8" name="Shape 2708"/>
          <p:cNvSpPr/>
          <p:nvPr/>
        </p:nvSpPr>
        <p:spPr>
          <a:xfrm>
            <a:off x="660644"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09" name="Shape 2709"/>
          <p:cNvSpPr/>
          <p:nvPr/>
        </p:nvSpPr>
        <p:spPr>
          <a:xfrm>
            <a:off x="1060590"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0" name="Shape 2710"/>
          <p:cNvSpPr/>
          <p:nvPr/>
        </p:nvSpPr>
        <p:spPr>
          <a:xfrm>
            <a:off x="1460536"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1" name="Shape 2711"/>
          <p:cNvSpPr/>
          <p:nvPr/>
        </p:nvSpPr>
        <p:spPr>
          <a:xfrm>
            <a:off x="1860482"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2" name="Shape 2712"/>
          <p:cNvSpPr/>
          <p:nvPr/>
        </p:nvSpPr>
        <p:spPr>
          <a:xfrm>
            <a:off x="2260427"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3" name="Shape 2713"/>
          <p:cNvSpPr/>
          <p:nvPr/>
        </p:nvSpPr>
        <p:spPr>
          <a:xfrm>
            <a:off x="2660374"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4" name="Shape 2714"/>
          <p:cNvSpPr/>
          <p:nvPr/>
        </p:nvSpPr>
        <p:spPr>
          <a:xfrm>
            <a:off x="3060320"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5" name="Shape 2715"/>
          <p:cNvSpPr/>
          <p:nvPr/>
        </p:nvSpPr>
        <p:spPr>
          <a:xfrm>
            <a:off x="3460265"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6" name="Shape 2716"/>
          <p:cNvSpPr/>
          <p:nvPr/>
        </p:nvSpPr>
        <p:spPr>
          <a:xfrm>
            <a:off x="3860211"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7" name="Shape 2717"/>
          <p:cNvSpPr/>
          <p:nvPr/>
        </p:nvSpPr>
        <p:spPr>
          <a:xfrm>
            <a:off x="4260157" y="307947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8" name="Shape 2718"/>
          <p:cNvSpPr/>
          <p:nvPr/>
        </p:nvSpPr>
        <p:spPr>
          <a:xfrm>
            <a:off x="660644"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19" name="Shape 2719"/>
          <p:cNvSpPr/>
          <p:nvPr/>
        </p:nvSpPr>
        <p:spPr>
          <a:xfrm>
            <a:off x="1060590" y="3479418"/>
            <a:ext cx="208659" cy="209069"/>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0" name="Shape 2720"/>
          <p:cNvSpPr/>
          <p:nvPr/>
        </p:nvSpPr>
        <p:spPr>
          <a:xfrm>
            <a:off x="1460535" y="3479418"/>
            <a:ext cx="208659" cy="209069"/>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1" name="Shape 2721"/>
          <p:cNvSpPr/>
          <p:nvPr/>
        </p:nvSpPr>
        <p:spPr>
          <a:xfrm>
            <a:off x="1860482" y="3479418"/>
            <a:ext cx="208659" cy="209069"/>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2" name="Shape 2722"/>
          <p:cNvSpPr/>
          <p:nvPr/>
        </p:nvSpPr>
        <p:spPr>
          <a:xfrm>
            <a:off x="2260428" y="3479418"/>
            <a:ext cx="208654" cy="209069"/>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3" name="Shape 2723"/>
          <p:cNvSpPr/>
          <p:nvPr/>
        </p:nvSpPr>
        <p:spPr>
          <a:xfrm>
            <a:off x="2660374"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4" name="Shape 2724"/>
          <p:cNvSpPr/>
          <p:nvPr/>
        </p:nvSpPr>
        <p:spPr>
          <a:xfrm>
            <a:off x="3060320"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5" name="Shape 2725"/>
          <p:cNvSpPr/>
          <p:nvPr/>
        </p:nvSpPr>
        <p:spPr>
          <a:xfrm>
            <a:off x="3460265"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6" name="Shape 2726"/>
          <p:cNvSpPr/>
          <p:nvPr/>
        </p:nvSpPr>
        <p:spPr>
          <a:xfrm>
            <a:off x="3879256" y="3479418"/>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7" name="Shape 2727"/>
          <p:cNvSpPr/>
          <p:nvPr/>
        </p:nvSpPr>
        <p:spPr>
          <a:xfrm>
            <a:off x="4260157"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8" name="Shape 2728"/>
          <p:cNvSpPr/>
          <p:nvPr/>
        </p:nvSpPr>
        <p:spPr>
          <a:xfrm>
            <a:off x="660644"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29" name="Shape 2729"/>
          <p:cNvSpPr/>
          <p:nvPr/>
        </p:nvSpPr>
        <p:spPr>
          <a:xfrm>
            <a:off x="1060590"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0" name="Shape 2730"/>
          <p:cNvSpPr/>
          <p:nvPr/>
        </p:nvSpPr>
        <p:spPr>
          <a:xfrm>
            <a:off x="1460536"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1" name="Shape 2731"/>
          <p:cNvSpPr/>
          <p:nvPr/>
        </p:nvSpPr>
        <p:spPr>
          <a:xfrm>
            <a:off x="1860482" y="3888887"/>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2" name="Shape 2732"/>
          <p:cNvSpPr/>
          <p:nvPr/>
        </p:nvSpPr>
        <p:spPr>
          <a:xfrm>
            <a:off x="2260427" y="3936499"/>
            <a:ext cx="209495" cy="95226"/>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3" name="Shape 2733"/>
          <p:cNvSpPr/>
          <p:nvPr/>
        </p:nvSpPr>
        <p:spPr>
          <a:xfrm>
            <a:off x="2727030" y="3879364"/>
            <a:ext cx="76181"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4" name="Shape 2734"/>
          <p:cNvSpPr/>
          <p:nvPr/>
        </p:nvSpPr>
        <p:spPr>
          <a:xfrm>
            <a:off x="3060320" y="3907932"/>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5" name="Shape 2735"/>
          <p:cNvSpPr/>
          <p:nvPr/>
        </p:nvSpPr>
        <p:spPr>
          <a:xfrm>
            <a:off x="3460265" y="3898409"/>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6" name="Shape 2736"/>
          <p:cNvSpPr/>
          <p:nvPr/>
        </p:nvSpPr>
        <p:spPr>
          <a:xfrm>
            <a:off x="3860211"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7" name="Shape 2737"/>
          <p:cNvSpPr/>
          <p:nvPr/>
        </p:nvSpPr>
        <p:spPr>
          <a:xfrm>
            <a:off x="4260157"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8" name="Shape 2738"/>
          <p:cNvSpPr/>
          <p:nvPr/>
        </p:nvSpPr>
        <p:spPr>
          <a:xfrm>
            <a:off x="660644"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39" name="Shape 2739"/>
          <p:cNvSpPr/>
          <p:nvPr/>
        </p:nvSpPr>
        <p:spPr>
          <a:xfrm>
            <a:off x="1060590"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0" name="Shape 2740"/>
          <p:cNvSpPr/>
          <p:nvPr/>
        </p:nvSpPr>
        <p:spPr>
          <a:xfrm>
            <a:off x="1460536"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1" name="Shape 2741"/>
          <p:cNvSpPr/>
          <p:nvPr/>
        </p:nvSpPr>
        <p:spPr>
          <a:xfrm>
            <a:off x="1860482"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2" name="Shape 2742"/>
          <p:cNvSpPr/>
          <p:nvPr/>
        </p:nvSpPr>
        <p:spPr>
          <a:xfrm>
            <a:off x="2260427"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3" name="Shape 2743"/>
          <p:cNvSpPr/>
          <p:nvPr/>
        </p:nvSpPr>
        <p:spPr>
          <a:xfrm>
            <a:off x="2660374"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4" name="Shape 2744"/>
          <p:cNvSpPr/>
          <p:nvPr/>
        </p:nvSpPr>
        <p:spPr>
          <a:xfrm>
            <a:off x="3060320"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5" name="Shape 2745"/>
          <p:cNvSpPr/>
          <p:nvPr/>
        </p:nvSpPr>
        <p:spPr>
          <a:xfrm>
            <a:off x="3460265"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6" name="Shape 2746"/>
          <p:cNvSpPr/>
          <p:nvPr/>
        </p:nvSpPr>
        <p:spPr>
          <a:xfrm>
            <a:off x="3860211"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7" name="Shape 2747"/>
          <p:cNvSpPr/>
          <p:nvPr/>
        </p:nvSpPr>
        <p:spPr>
          <a:xfrm>
            <a:off x="4260157" y="427931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8" name="Shape 2748"/>
          <p:cNvSpPr/>
          <p:nvPr/>
        </p:nvSpPr>
        <p:spPr>
          <a:xfrm>
            <a:off x="4679147" y="307946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49" name="Shape 2749"/>
          <p:cNvSpPr/>
          <p:nvPr/>
        </p:nvSpPr>
        <p:spPr>
          <a:xfrm>
            <a:off x="5117184" y="3079463"/>
            <a:ext cx="133315" cy="209495"/>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0" name="Shape 2750"/>
          <p:cNvSpPr/>
          <p:nvPr/>
        </p:nvSpPr>
        <p:spPr>
          <a:xfrm>
            <a:off x="5536175" y="3079463"/>
            <a:ext cx="95226" cy="209495"/>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1" name="Shape 2751"/>
          <p:cNvSpPr/>
          <p:nvPr/>
        </p:nvSpPr>
        <p:spPr>
          <a:xfrm>
            <a:off x="5917075" y="3079463"/>
            <a:ext cx="133315" cy="209495"/>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2" name="Shape 2752"/>
          <p:cNvSpPr/>
          <p:nvPr/>
        </p:nvSpPr>
        <p:spPr>
          <a:xfrm>
            <a:off x="6297976" y="3079463"/>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3" name="Shape 2753"/>
          <p:cNvSpPr/>
          <p:nvPr/>
        </p:nvSpPr>
        <p:spPr>
          <a:xfrm>
            <a:off x="6697921" y="3079463"/>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4" name="Shape 2754"/>
          <p:cNvSpPr/>
          <p:nvPr/>
        </p:nvSpPr>
        <p:spPr>
          <a:xfrm>
            <a:off x="7088345" y="3079463"/>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5" name="Shape 2755"/>
          <p:cNvSpPr/>
          <p:nvPr/>
        </p:nvSpPr>
        <p:spPr>
          <a:xfrm>
            <a:off x="7497813" y="3079463"/>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6" name="Shape 2756"/>
          <p:cNvSpPr/>
          <p:nvPr/>
        </p:nvSpPr>
        <p:spPr>
          <a:xfrm>
            <a:off x="7878715" y="3136599"/>
            <a:ext cx="209495" cy="95226"/>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7" name="Shape 2757"/>
          <p:cNvSpPr/>
          <p:nvPr/>
        </p:nvSpPr>
        <p:spPr>
          <a:xfrm>
            <a:off x="8278659" y="3079464"/>
            <a:ext cx="209549" cy="209550"/>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8" name="Shape 2758"/>
          <p:cNvSpPr/>
          <p:nvPr/>
        </p:nvSpPr>
        <p:spPr>
          <a:xfrm>
            <a:off x="4679147"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59" name="Shape 2759"/>
          <p:cNvSpPr/>
          <p:nvPr/>
        </p:nvSpPr>
        <p:spPr>
          <a:xfrm>
            <a:off x="5079094"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0" name="Shape 2760"/>
          <p:cNvSpPr/>
          <p:nvPr/>
        </p:nvSpPr>
        <p:spPr>
          <a:xfrm>
            <a:off x="5479040"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1" name="Shape 2761"/>
          <p:cNvSpPr/>
          <p:nvPr/>
        </p:nvSpPr>
        <p:spPr>
          <a:xfrm>
            <a:off x="5878985"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2" name="Shape 2762"/>
          <p:cNvSpPr/>
          <p:nvPr/>
        </p:nvSpPr>
        <p:spPr>
          <a:xfrm>
            <a:off x="6278931"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3" name="Shape 2763"/>
          <p:cNvSpPr/>
          <p:nvPr/>
        </p:nvSpPr>
        <p:spPr>
          <a:xfrm>
            <a:off x="6678877"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4" name="Shape 2764"/>
          <p:cNvSpPr/>
          <p:nvPr/>
        </p:nvSpPr>
        <p:spPr>
          <a:xfrm>
            <a:off x="7078822" y="3488932"/>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5" name="Shape 2765"/>
          <p:cNvSpPr/>
          <p:nvPr/>
        </p:nvSpPr>
        <p:spPr>
          <a:xfrm>
            <a:off x="7478768"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6" name="Shape 2766"/>
          <p:cNvSpPr/>
          <p:nvPr/>
        </p:nvSpPr>
        <p:spPr>
          <a:xfrm>
            <a:off x="7878715"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7" name="Shape 2767"/>
          <p:cNvSpPr/>
          <p:nvPr/>
        </p:nvSpPr>
        <p:spPr>
          <a:xfrm>
            <a:off x="8278660" y="3479409"/>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8" name="Shape 2768"/>
          <p:cNvSpPr/>
          <p:nvPr/>
        </p:nvSpPr>
        <p:spPr>
          <a:xfrm>
            <a:off x="4679147" y="3946012"/>
            <a:ext cx="209495" cy="76181"/>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69" name="Shape 2769"/>
          <p:cNvSpPr/>
          <p:nvPr/>
        </p:nvSpPr>
        <p:spPr>
          <a:xfrm>
            <a:off x="5107661" y="3879355"/>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0" name="Shape 2770"/>
          <p:cNvSpPr/>
          <p:nvPr/>
        </p:nvSpPr>
        <p:spPr>
          <a:xfrm>
            <a:off x="5479040" y="387935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1" name="Shape 2771"/>
          <p:cNvSpPr/>
          <p:nvPr/>
        </p:nvSpPr>
        <p:spPr>
          <a:xfrm>
            <a:off x="5878985" y="387935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2" name="Shape 2772"/>
          <p:cNvSpPr/>
          <p:nvPr/>
        </p:nvSpPr>
        <p:spPr>
          <a:xfrm>
            <a:off x="6278931" y="387935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3" name="Shape 2773"/>
          <p:cNvSpPr/>
          <p:nvPr/>
        </p:nvSpPr>
        <p:spPr>
          <a:xfrm>
            <a:off x="6678877" y="387935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4" name="Shape 2774"/>
          <p:cNvSpPr/>
          <p:nvPr/>
        </p:nvSpPr>
        <p:spPr>
          <a:xfrm>
            <a:off x="7078822" y="387935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5" name="Shape 2775"/>
          <p:cNvSpPr/>
          <p:nvPr/>
        </p:nvSpPr>
        <p:spPr>
          <a:xfrm>
            <a:off x="7478768" y="3912684"/>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6" name="Shape 2776"/>
          <p:cNvSpPr/>
          <p:nvPr/>
        </p:nvSpPr>
        <p:spPr>
          <a:xfrm>
            <a:off x="7926326" y="3879355"/>
            <a:ext cx="114271" cy="20949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7" name="Shape 2777"/>
          <p:cNvSpPr/>
          <p:nvPr/>
        </p:nvSpPr>
        <p:spPr>
          <a:xfrm>
            <a:off x="8307228" y="3879355"/>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8" name="Shape 2778"/>
          <p:cNvSpPr/>
          <p:nvPr/>
        </p:nvSpPr>
        <p:spPr>
          <a:xfrm>
            <a:off x="4679147" y="427930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79" name="Shape 2779"/>
          <p:cNvSpPr/>
          <p:nvPr/>
        </p:nvSpPr>
        <p:spPr>
          <a:xfrm>
            <a:off x="5107661" y="4279300"/>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80" name="Shape 2780"/>
          <p:cNvSpPr/>
          <p:nvPr/>
        </p:nvSpPr>
        <p:spPr>
          <a:xfrm>
            <a:off x="5536175" y="4279300"/>
            <a:ext cx="95226" cy="209495"/>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81" name="Shape 2781"/>
          <p:cNvSpPr/>
          <p:nvPr/>
        </p:nvSpPr>
        <p:spPr>
          <a:xfrm>
            <a:off x="5878985" y="427930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82" name="Shape 2782"/>
          <p:cNvSpPr/>
          <p:nvPr/>
        </p:nvSpPr>
        <p:spPr>
          <a:xfrm>
            <a:off x="6278931" y="4293584"/>
            <a:ext cx="209697" cy="180970"/>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83" name="Shape 2783"/>
          <p:cNvSpPr/>
          <p:nvPr/>
        </p:nvSpPr>
        <p:spPr>
          <a:xfrm>
            <a:off x="6678877" y="4293584"/>
            <a:ext cx="209495" cy="180929"/>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84" name="Shape 2784"/>
          <p:cNvSpPr/>
          <p:nvPr/>
        </p:nvSpPr>
        <p:spPr>
          <a:xfrm>
            <a:off x="7078822" y="4279300"/>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85" name="Shape 2785"/>
          <p:cNvSpPr/>
          <p:nvPr/>
        </p:nvSpPr>
        <p:spPr>
          <a:xfrm>
            <a:off x="7478768" y="4298345"/>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86" name="Shape 2786"/>
          <p:cNvSpPr/>
          <p:nvPr/>
        </p:nvSpPr>
        <p:spPr>
          <a:xfrm>
            <a:off x="7878714" y="4288823"/>
            <a:ext cx="209345" cy="190462"/>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87" name="Shape 2787"/>
          <p:cNvSpPr/>
          <p:nvPr/>
        </p:nvSpPr>
        <p:spPr>
          <a:xfrm>
            <a:off x="8278660" y="4279301"/>
            <a:ext cx="209366" cy="209505"/>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55" name="Shape 2707"/>
          <p:cNvSpPr/>
          <p:nvPr/>
        </p:nvSpPr>
        <p:spPr>
          <a:xfrm>
            <a:off x="4101767" y="656412"/>
            <a:ext cx="961795" cy="236596"/>
          </a:xfrm>
          <a:prstGeom prst="rect">
            <a:avLst/>
          </a:prstGeom>
          <a:noFill/>
          <a:ln w="12700">
            <a:miter lim="400000"/>
          </a:ln>
          <a:extLst>
            <a:ext uri="{C572A759-6A51-4108-AA02-DFA0A04FC94B}">
              <ma14:wrappingTextBoxFlag xmlns:ma14="http://schemas.microsoft.com/office/mac/drawingml/2011/main" xmlns="" val="1"/>
            </a:ext>
          </a:extLst>
        </p:spPr>
        <p:txBody>
          <a:bodyPr wrap="none" lIns="14284" tIns="14284" rIns="14284" bIns="14284" anchor="ctr">
            <a:spAutoFit/>
          </a:bodyPr>
          <a:lstStyle>
            <a:lvl1pPr algn="l">
              <a:defRPr sz="3000" b="1" cap="none" spc="-90">
                <a:solidFill>
                  <a:srgbClr val="1C1D21"/>
                </a:solidFill>
                <a:latin typeface="+mj-lt"/>
                <a:ea typeface="+mj-ea"/>
                <a:cs typeface="+mj-cs"/>
                <a:sym typeface="Karla"/>
              </a:defRPr>
            </a:lvl1pPr>
          </a:lstStyle>
          <a:p>
            <a:pPr algn="ctr"/>
            <a:r>
              <a:rPr lang="en-US" sz="1350" spc="0" dirty="0">
                <a:solidFill>
                  <a:schemeClr val="accent3"/>
                </a:solidFill>
                <a:latin typeface="Arial" panose="020B0604020202020204" pitchFamily="34" charset="0"/>
                <a:cs typeface="Arial" panose="020B0604020202020204" pitchFamily="34" charset="0"/>
              </a:rPr>
              <a:t>Electronics</a:t>
            </a:r>
          </a:p>
        </p:txBody>
      </p:sp>
      <p:sp>
        <p:nvSpPr>
          <p:cNvPr id="157" name="Shape 2707"/>
          <p:cNvSpPr/>
          <p:nvPr/>
        </p:nvSpPr>
        <p:spPr>
          <a:xfrm>
            <a:off x="3976732" y="2671929"/>
            <a:ext cx="1211863" cy="236596"/>
          </a:xfrm>
          <a:prstGeom prst="rect">
            <a:avLst/>
          </a:prstGeom>
          <a:noFill/>
          <a:ln w="12700">
            <a:miter lim="400000"/>
          </a:ln>
          <a:extLst>
            <a:ext uri="{C572A759-6A51-4108-AA02-DFA0A04FC94B}">
              <ma14:wrappingTextBoxFlag xmlns:ma14="http://schemas.microsoft.com/office/mac/drawingml/2011/main" xmlns="" val="1"/>
            </a:ext>
          </a:extLst>
        </p:spPr>
        <p:txBody>
          <a:bodyPr wrap="none" lIns="14284" tIns="14284" rIns="14284" bIns="14284" anchor="ctr">
            <a:spAutoFit/>
          </a:bodyPr>
          <a:lstStyle>
            <a:lvl1pPr algn="l">
              <a:defRPr sz="3000" b="1" cap="none" spc="-90">
                <a:solidFill>
                  <a:srgbClr val="1C1D21"/>
                </a:solidFill>
                <a:latin typeface="+mj-lt"/>
                <a:ea typeface="+mj-ea"/>
                <a:cs typeface="+mj-cs"/>
                <a:sym typeface="Karla"/>
              </a:defRPr>
            </a:lvl1pPr>
          </a:lstStyle>
          <a:p>
            <a:pPr algn="ctr"/>
            <a:r>
              <a:rPr lang="en-US" sz="1350" spc="0" dirty="0">
                <a:solidFill>
                  <a:schemeClr val="accent3"/>
                </a:solidFill>
                <a:latin typeface="Arial" panose="020B0604020202020204" pitchFamily="34" charset="0"/>
                <a:cs typeface="Arial" panose="020B0604020202020204" pitchFamily="34" charset="0"/>
              </a:rPr>
              <a:t>Miscellaneous</a:t>
            </a:r>
          </a:p>
        </p:txBody>
      </p:sp>
    </p:spTree>
    <p:extLst>
      <p:ext uri="{BB962C8B-B14F-4D97-AF65-F5344CB8AC3E}">
        <p14:creationId xmlns:p14="http://schemas.microsoft.com/office/powerpoint/2010/main" val="2032894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0" name="Shape 2790"/>
          <p:cNvSpPr/>
          <p:nvPr/>
        </p:nvSpPr>
        <p:spPr>
          <a:xfrm>
            <a:off x="660644" y="1098475"/>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1" name="Shape 2791"/>
          <p:cNvSpPr/>
          <p:nvPr/>
        </p:nvSpPr>
        <p:spPr>
          <a:xfrm>
            <a:off x="1060590" y="1088952"/>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2" name="Shape 2792"/>
          <p:cNvSpPr/>
          <p:nvPr/>
        </p:nvSpPr>
        <p:spPr>
          <a:xfrm>
            <a:off x="1460536"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3" name="Shape 2793"/>
          <p:cNvSpPr/>
          <p:nvPr/>
        </p:nvSpPr>
        <p:spPr>
          <a:xfrm>
            <a:off x="1860482"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4" name="Shape 2794"/>
          <p:cNvSpPr/>
          <p:nvPr/>
        </p:nvSpPr>
        <p:spPr>
          <a:xfrm>
            <a:off x="2260427"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5" name="Shape 2795"/>
          <p:cNvSpPr/>
          <p:nvPr/>
        </p:nvSpPr>
        <p:spPr>
          <a:xfrm>
            <a:off x="2660374"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6" name="Shape 2796"/>
          <p:cNvSpPr/>
          <p:nvPr/>
        </p:nvSpPr>
        <p:spPr>
          <a:xfrm>
            <a:off x="3060320"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7" name="Shape 2797"/>
          <p:cNvSpPr/>
          <p:nvPr/>
        </p:nvSpPr>
        <p:spPr>
          <a:xfrm>
            <a:off x="3460265"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8" name="Shape 2798"/>
          <p:cNvSpPr/>
          <p:nvPr/>
        </p:nvSpPr>
        <p:spPr>
          <a:xfrm>
            <a:off x="3860211" y="1117519"/>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799" name="Shape 2799"/>
          <p:cNvSpPr/>
          <p:nvPr/>
        </p:nvSpPr>
        <p:spPr>
          <a:xfrm>
            <a:off x="4260157" y="1098475"/>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0" name="Shape 2800"/>
          <p:cNvSpPr/>
          <p:nvPr/>
        </p:nvSpPr>
        <p:spPr>
          <a:xfrm>
            <a:off x="660644" y="1507943"/>
            <a:ext cx="209495" cy="133315"/>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1" name="Shape 2801"/>
          <p:cNvSpPr/>
          <p:nvPr/>
        </p:nvSpPr>
        <p:spPr>
          <a:xfrm>
            <a:off x="1060590" y="1517465"/>
            <a:ext cx="209495" cy="114278"/>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2" name="Shape 2802"/>
          <p:cNvSpPr/>
          <p:nvPr/>
        </p:nvSpPr>
        <p:spPr>
          <a:xfrm>
            <a:off x="1460536" y="1498421"/>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3" name="Shape 2803"/>
          <p:cNvSpPr/>
          <p:nvPr/>
        </p:nvSpPr>
        <p:spPr>
          <a:xfrm>
            <a:off x="1860482" y="1507943"/>
            <a:ext cx="209495" cy="133315"/>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4" name="Shape 2804"/>
          <p:cNvSpPr/>
          <p:nvPr/>
        </p:nvSpPr>
        <p:spPr>
          <a:xfrm>
            <a:off x="2260427" y="1517465"/>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5" name="Shape 2805"/>
          <p:cNvSpPr/>
          <p:nvPr/>
        </p:nvSpPr>
        <p:spPr>
          <a:xfrm>
            <a:off x="2660374" y="1498421"/>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6" name="Shape 2806"/>
          <p:cNvSpPr/>
          <p:nvPr/>
        </p:nvSpPr>
        <p:spPr>
          <a:xfrm>
            <a:off x="3060320" y="1507943"/>
            <a:ext cx="209495" cy="133315"/>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7" name="Shape 2807"/>
          <p:cNvSpPr/>
          <p:nvPr/>
        </p:nvSpPr>
        <p:spPr>
          <a:xfrm>
            <a:off x="3460265" y="1498421"/>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8" name="Shape 2808"/>
          <p:cNvSpPr/>
          <p:nvPr/>
        </p:nvSpPr>
        <p:spPr>
          <a:xfrm>
            <a:off x="3860211"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09" name="Shape 2809"/>
          <p:cNvSpPr/>
          <p:nvPr/>
        </p:nvSpPr>
        <p:spPr>
          <a:xfrm>
            <a:off x="4260157"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0" name="Shape 2810"/>
          <p:cNvSpPr/>
          <p:nvPr/>
        </p:nvSpPr>
        <p:spPr>
          <a:xfrm>
            <a:off x="4671838" y="1079430"/>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1" name="Shape 2811"/>
          <p:cNvSpPr/>
          <p:nvPr/>
        </p:nvSpPr>
        <p:spPr>
          <a:xfrm>
            <a:off x="5071784" y="1079430"/>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2" name="Shape 2812"/>
          <p:cNvSpPr/>
          <p:nvPr/>
        </p:nvSpPr>
        <p:spPr>
          <a:xfrm>
            <a:off x="5471731" y="1079430"/>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3" name="Shape 2813"/>
          <p:cNvSpPr/>
          <p:nvPr/>
        </p:nvSpPr>
        <p:spPr>
          <a:xfrm>
            <a:off x="5871676" y="1093712"/>
            <a:ext cx="209495" cy="166645"/>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4" name="Shape 2814"/>
          <p:cNvSpPr/>
          <p:nvPr/>
        </p:nvSpPr>
        <p:spPr>
          <a:xfrm>
            <a:off x="6290667" y="106990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5" name="Shape 2815"/>
          <p:cNvSpPr/>
          <p:nvPr/>
        </p:nvSpPr>
        <p:spPr>
          <a:xfrm>
            <a:off x="6681091" y="1069907"/>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6" name="Shape 2816"/>
          <p:cNvSpPr/>
          <p:nvPr/>
        </p:nvSpPr>
        <p:spPr>
          <a:xfrm>
            <a:off x="7066753" y="106990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7" name="Shape 2817"/>
          <p:cNvSpPr/>
          <p:nvPr/>
        </p:nvSpPr>
        <p:spPr>
          <a:xfrm>
            <a:off x="7471460" y="1088952"/>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8" name="Shape 2818"/>
          <p:cNvSpPr/>
          <p:nvPr/>
        </p:nvSpPr>
        <p:spPr>
          <a:xfrm>
            <a:off x="7871405" y="1079430"/>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19" name="Shape 2819"/>
          <p:cNvSpPr/>
          <p:nvPr/>
        </p:nvSpPr>
        <p:spPr>
          <a:xfrm>
            <a:off x="8271351" y="1079430"/>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0" name="Shape 2820"/>
          <p:cNvSpPr/>
          <p:nvPr/>
        </p:nvSpPr>
        <p:spPr>
          <a:xfrm>
            <a:off x="4671838" y="1479376"/>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1" name="Shape 2821"/>
          <p:cNvSpPr/>
          <p:nvPr/>
        </p:nvSpPr>
        <p:spPr>
          <a:xfrm>
            <a:off x="5071784" y="1479376"/>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2" name="Shape 2822"/>
          <p:cNvSpPr/>
          <p:nvPr/>
        </p:nvSpPr>
        <p:spPr>
          <a:xfrm>
            <a:off x="5471731" y="1479376"/>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3" name="Shape 2823"/>
          <p:cNvSpPr/>
          <p:nvPr/>
        </p:nvSpPr>
        <p:spPr>
          <a:xfrm>
            <a:off x="5871676" y="1493658"/>
            <a:ext cx="209495" cy="166645"/>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4" name="Shape 2824"/>
          <p:cNvSpPr/>
          <p:nvPr/>
        </p:nvSpPr>
        <p:spPr>
          <a:xfrm>
            <a:off x="6271622" y="1469853"/>
            <a:ext cx="209495" cy="209461"/>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5" name="Shape 2825"/>
          <p:cNvSpPr/>
          <p:nvPr/>
        </p:nvSpPr>
        <p:spPr>
          <a:xfrm>
            <a:off x="6671567" y="1498421"/>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6" name="Shape 2826"/>
          <p:cNvSpPr/>
          <p:nvPr/>
        </p:nvSpPr>
        <p:spPr>
          <a:xfrm>
            <a:off x="7071514" y="1488897"/>
            <a:ext cx="209495" cy="171573"/>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7" name="Shape 2827"/>
          <p:cNvSpPr/>
          <p:nvPr/>
        </p:nvSpPr>
        <p:spPr>
          <a:xfrm>
            <a:off x="7500027" y="1469853"/>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8" name="Shape 2828"/>
          <p:cNvSpPr/>
          <p:nvPr/>
        </p:nvSpPr>
        <p:spPr>
          <a:xfrm>
            <a:off x="7890449" y="1469853"/>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29" name="Shape 2829"/>
          <p:cNvSpPr/>
          <p:nvPr/>
        </p:nvSpPr>
        <p:spPr>
          <a:xfrm>
            <a:off x="8271351" y="146985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1" name="Shape 2831"/>
          <p:cNvSpPr/>
          <p:nvPr/>
        </p:nvSpPr>
        <p:spPr>
          <a:xfrm>
            <a:off x="689212" y="2498285"/>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2" name="Shape 2832"/>
          <p:cNvSpPr/>
          <p:nvPr/>
        </p:nvSpPr>
        <p:spPr>
          <a:xfrm>
            <a:off x="1089158" y="2498285"/>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3" name="Shape 2833"/>
          <p:cNvSpPr/>
          <p:nvPr/>
        </p:nvSpPr>
        <p:spPr>
          <a:xfrm>
            <a:off x="1460536"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4" name="Shape 2834"/>
          <p:cNvSpPr/>
          <p:nvPr/>
        </p:nvSpPr>
        <p:spPr>
          <a:xfrm>
            <a:off x="1860482"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5" name="Shape 2835"/>
          <p:cNvSpPr/>
          <p:nvPr/>
        </p:nvSpPr>
        <p:spPr>
          <a:xfrm>
            <a:off x="2260427"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6" name="Shape 2836"/>
          <p:cNvSpPr/>
          <p:nvPr/>
        </p:nvSpPr>
        <p:spPr>
          <a:xfrm>
            <a:off x="2660374" y="2526853"/>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7" name="Shape 2837"/>
          <p:cNvSpPr/>
          <p:nvPr/>
        </p:nvSpPr>
        <p:spPr>
          <a:xfrm>
            <a:off x="3060320" y="2522092"/>
            <a:ext cx="209495" cy="161883"/>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8" name="Shape 2838"/>
          <p:cNvSpPr/>
          <p:nvPr/>
        </p:nvSpPr>
        <p:spPr>
          <a:xfrm>
            <a:off x="3460265" y="2517330"/>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39" name="Shape 2839"/>
          <p:cNvSpPr/>
          <p:nvPr/>
        </p:nvSpPr>
        <p:spPr>
          <a:xfrm>
            <a:off x="3860211" y="2507808"/>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0" name="Shape 2840"/>
          <p:cNvSpPr/>
          <p:nvPr/>
        </p:nvSpPr>
        <p:spPr>
          <a:xfrm>
            <a:off x="4260157" y="2507808"/>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1" name="Shape 2841"/>
          <p:cNvSpPr/>
          <p:nvPr/>
        </p:nvSpPr>
        <p:spPr>
          <a:xfrm>
            <a:off x="660644" y="2917276"/>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2" name="Shape 2842"/>
          <p:cNvSpPr/>
          <p:nvPr/>
        </p:nvSpPr>
        <p:spPr>
          <a:xfrm>
            <a:off x="1060590"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3" name="Shape 2843"/>
          <p:cNvSpPr/>
          <p:nvPr/>
        </p:nvSpPr>
        <p:spPr>
          <a:xfrm>
            <a:off x="1460536"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4" name="Shape 2844"/>
          <p:cNvSpPr/>
          <p:nvPr/>
        </p:nvSpPr>
        <p:spPr>
          <a:xfrm>
            <a:off x="1860482"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5" name="Shape 2845"/>
          <p:cNvSpPr/>
          <p:nvPr/>
        </p:nvSpPr>
        <p:spPr>
          <a:xfrm>
            <a:off x="2279472" y="2898231"/>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6" name="Shape 2846"/>
          <p:cNvSpPr/>
          <p:nvPr/>
        </p:nvSpPr>
        <p:spPr>
          <a:xfrm>
            <a:off x="2679418" y="2898231"/>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7" name="Shape 2847"/>
          <p:cNvSpPr/>
          <p:nvPr/>
        </p:nvSpPr>
        <p:spPr>
          <a:xfrm>
            <a:off x="3060320" y="2898231"/>
            <a:ext cx="209495" cy="209493"/>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8" name="Shape 2848"/>
          <p:cNvSpPr/>
          <p:nvPr/>
        </p:nvSpPr>
        <p:spPr>
          <a:xfrm>
            <a:off x="3460265" y="2898231"/>
            <a:ext cx="209495" cy="209493"/>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49" name="Shape 2849"/>
          <p:cNvSpPr/>
          <p:nvPr/>
        </p:nvSpPr>
        <p:spPr>
          <a:xfrm>
            <a:off x="3860211" y="2912515"/>
            <a:ext cx="209495" cy="181100"/>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0" name="Shape 2850"/>
          <p:cNvSpPr/>
          <p:nvPr/>
        </p:nvSpPr>
        <p:spPr>
          <a:xfrm>
            <a:off x="4260157"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1" name="Shape 2851"/>
          <p:cNvSpPr/>
          <p:nvPr/>
        </p:nvSpPr>
        <p:spPr>
          <a:xfrm>
            <a:off x="660644" y="329817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2" name="Shape 2852"/>
          <p:cNvSpPr/>
          <p:nvPr/>
        </p:nvSpPr>
        <p:spPr>
          <a:xfrm>
            <a:off x="1070113" y="3298177"/>
            <a:ext cx="190451" cy="209495"/>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3" name="Shape 2853"/>
          <p:cNvSpPr/>
          <p:nvPr/>
        </p:nvSpPr>
        <p:spPr>
          <a:xfrm>
            <a:off x="1479581" y="329817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4" name="Shape 2854"/>
          <p:cNvSpPr/>
          <p:nvPr/>
        </p:nvSpPr>
        <p:spPr>
          <a:xfrm>
            <a:off x="1860482" y="3298176"/>
            <a:ext cx="209447" cy="209450"/>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5" name="Shape 2855"/>
          <p:cNvSpPr/>
          <p:nvPr/>
        </p:nvSpPr>
        <p:spPr>
          <a:xfrm>
            <a:off x="2269950" y="3298176"/>
            <a:ext cx="190402" cy="209450"/>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6" name="Shape 2856"/>
          <p:cNvSpPr/>
          <p:nvPr/>
        </p:nvSpPr>
        <p:spPr>
          <a:xfrm>
            <a:off x="2660373" y="3298177"/>
            <a:ext cx="209598" cy="209514"/>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7" name="Shape 2857"/>
          <p:cNvSpPr/>
          <p:nvPr/>
        </p:nvSpPr>
        <p:spPr>
          <a:xfrm>
            <a:off x="3060320" y="329817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8" name="Shape 2858"/>
          <p:cNvSpPr/>
          <p:nvPr/>
        </p:nvSpPr>
        <p:spPr>
          <a:xfrm>
            <a:off x="3479309" y="329817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59" name="Shape 2859"/>
          <p:cNvSpPr/>
          <p:nvPr/>
        </p:nvSpPr>
        <p:spPr>
          <a:xfrm>
            <a:off x="3860211" y="329817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0" name="Shape 2860"/>
          <p:cNvSpPr/>
          <p:nvPr/>
        </p:nvSpPr>
        <p:spPr>
          <a:xfrm>
            <a:off x="4260157" y="329817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1" name="Shape 2861"/>
          <p:cNvSpPr/>
          <p:nvPr/>
        </p:nvSpPr>
        <p:spPr>
          <a:xfrm>
            <a:off x="4688671"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2" name="Shape 2862"/>
          <p:cNvSpPr/>
          <p:nvPr/>
        </p:nvSpPr>
        <p:spPr>
          <a:xfrm>
            <a:off x="5088616"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3" name="Shape 2863"/>
          <p:cNvSpPr/>
          <p:nvPr/>
        </p:nvSpPr>
        <p:spPr>
          <a:xfrm>
            <a:off x="5488562"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4" name="Shape 2864"/>
          <p:cNvSpPr/>
          <p:nvPr/>
        </p:nvSpPr>
        <p:spPr>
          <a:xfrm>
            <a:off x="5888507"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5" name="Shape 2865"/>
          <p:cNvSpPr/>
          <p:nvPr/>
        </p:nvSpPr>
        <p:spPr>
          <a:xfrm>
            <a:off x="6288453"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6" name="Shape 2866"/>
          <p:cNvSpPr/>
          <p:nvPr/>
        </p:nvSpPr>
        <p:spPr>
          <a:xfrm>
            <a:off x="6688399"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7" name="Shape 2867"/>
          <p:cNvSpPr/>
          <p:nvPr/>
        </p:nvSpPr>
        <p:spPr>
          <a:xfrm>
            <a:off x="7088345"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8" name="Shape 2868"/>
          <p:cNvSpPr/>
          <p:nvPr/>
        </p:nvSpPr>
        <p:spPr>
          <a:xfrm>
            <a:off x="7488291"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69" name="Shape 2869"/>
          <p:cNvSpPr/>
          <p:nvPr/>
        </p:nvSpPr>
        <p:spPr>
          <a:xfrm>
            <a:off x="7888237"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0" name="Shape 2870"/>
          <p:cNvSpPr/>
          <p:nvPr/>
        </p:nvSpPr>
        <p:spPr>
          <a:xfrm>
            <a:off x="8288182" y="2498285"/>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1" name="Shape 2871"/>
          <p:cNvSpPr/>
          <p:nvPr/>
        </p:nvSpPr>
        <p:spPr>
          <a:xfrm>
            <a:off x="4688671"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2" name="Shape 2872"/>
          <p:cNvSpPr/>
          <p:nvPr/>
        </p:nvSpPr>
        <p:spPr>
          <a:xfrm>
            <a:off x="5088616"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3" name="Shape 2873"/>
          <p:cNvSpPr/>
          <p:nvPr/>
        </p:nvSpPr>
        <p:spPr>
          <a:xfrm>
            <a:off x="5488562"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4" name="Shape 2874"/>
          <p:cNvSpPr/>
          <p:nvPr/>
        </p:nvSpPr>
        <p:spPr>
          <a:xfrm>
            <a:off x="5888507"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5" name="Shape 2875"/>
          <p:cNvSpPr/>
          <p:nvPr/>
        </p:nvSpPr>
        <p:spPr>
          <a:xfrm>
            <a:off x="6288453"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6" name="Shape 2876"/>
          <p:cNvSpPr/>
          <p:nvPr/>
        </p:nvSpPr>
        <p:spPr>
          <a:xfrm>
            <a:off x="6688399"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7" name="Shape 2877"/>
          <p:cNvSpPr/>
          <p:nvPr/>
        </p:nvSpPr>
        <p:spPr>
          <a:xfrm>
            <a:off x="7088345"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8" name="Shape 2878"/>
          <p:cNvSpPr/>
          <p:nvPr/>
        </p:nvSpPr>
        <p:spPr>
          <a:xfrm>
            <a:off x="7488291"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79" name="Shape 2879"/>
          <p:cNvSpPr/>
          <p:nvPr/>
        </p:nvSpPr>
        <p:spPr>
          <a:xfrm>
            <a:off x="7888237"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0" name="Shape 2880"/>
          <p:cNvSpPr/>
          <p:nvPr/>
        </p:nvSpPr>
        <p:spPr>
          <a:xfrm>
            <a:off x="8288182" y="289823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1" name="Shape 2881"/>
          <p:cNvSpPr/>
          <p:nvPr/>
        </p:nvSpPr>
        <p:spPr>
          <a:xfrm>
            <a:off x="4688671" y="329817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2" name="Shape 2882"/>
          <p:cNvSpPr/>
          <p:nvPr/>
        </p:nvSpPr>
        <p:spPr>
          <a:xfrm>
            <a:off x="5088616" y="329817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3" name="Shape 2883"/>
          <p:cNvSpPr/>
          <p:nvPr/>
        </p:nvSpPr>
        <p:spPr>
          <a:xfrm>
            <a:off x="5488562" y="329817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4" name="Shape 2884"/>
          <p:cNvSpPr/>
          <p:nvPr/>
        </p:nvSpPr>
        <p:spPr>
          <a:xfrm>
            <a:off x="5888507" y="3298177"/>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5" name="Shape 2885"/>
          <p:cNvSpPr/>
          <p:nvPr/>
        </p:nvSpPr>
        <p:spPr>
          <a:xfrm>
            <a:off x="6307498" y="329817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6" name="Shape 2886"/>
          <p:cNvSpPr/>
          <p:nvPr/>
        </p:nvSpPr>
        <p:spPr>
          <a:xfrm>
            <a:off x="6707443" y="329817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7" name="Shape 2887"/>
          <p:cNvSpPr/>
          <p:nvPr/>
        </p:nvSpPr>
        <p:spPr>
          <a:xfrm>
            <a:off x="7107389" y="329817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8" name="Shape 2888"/>
          <p:cNvSpPr/>
          <p:nvPr/>
        </p:nvSpPr>
        <p:spPr>
          <a:xfrm>
            <a:off x="7507336" y="329817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89" name="Shape 2889"/>
          <p:cNvSpPr/>
          <p:nvPr/>
        </p:nvSpPr>
        <p:spPr>
          <a:xfrm>
            <a:off x="7907281" y="329817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90" name="Shape 2890"/>
          <p:cNvSpPr/>
          <p:nvPr/>
        </p:nvSpPr>
        <p:spPr>
          <a:xfrm>
            <a:off x="8307227" y="3298177"/>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104" name="Shape 2707"/>
          <p:cNvSpPr/>
          <p:nvPr/>
        </p:nvSpPr>
        <p:spPr>
          <a:xfrm>
            <a:off x="4046061" y="589203"/>
            <a:ext cx="1067594" cy="236596"/>
          </a:xfrm>
          <a:prstGeom prst="rect">
            <a:avLst/>
          </a:prstGeom>
          <a:noFill/>
          <a:ln w="12700">
            <a:miter lim="400000"/>
          </a:ln>
          <a:extLst>
            <a:ext uri="{C572A759-6A51-4108-AA02-DFA0A04FC94B}">
              <ma14:wrappingTextBoxFlag xmlns:ma14="http://schemas.microsoft.com/office/mac/drawingml/2011/main" xmlns="" val="1"/>
            </a:ext>
          </a:extLst>
        </p:spPr>
        <p:txBody>
          <a:bodyPr wrap="none" lIns="14284" tIns="14284" rIns="14284" bIns="14284" anchor="ctr">
            <a:spAutoFit/>
          </a:bodyPr>
          <a:lstStyle>
            <a:lvl1pPr algn="l">
              <a:defRPr sz="3000" b="1" cap="none" spc="-90">
                <a:solidFill>
                  <a:srgbClr val="1C1D21"/>
                </a:solidFill>
                <a:latin typeface="+mj-lt"/>
                <a:ea typeface="+mj-ea"/>
                <a:cs typeface="+mj-cs"/>
                <a:sym typeface="Karla"/>
              </a:defRPr>
            </a:lvl1pPr>
          </a:lstStyle>
          <a:p>
            <a:pPr algn="ctr"/>
            <a:r>
              <a:rPr lang="en-US" sz="1350" spc="0" dirty="0">
                <a:solidFill>
                  <a:schemeClr val="accent3"/>
                </a:solidFill>
                <a:latin typeface="Arial" panose="020B0604020202020204" pitchFamily="34" charset="0"/>
                <a:cs typeface="Arial" panose="020B0604020202020204" pitchFamily="34" charset="0"/>
              </a:rPr>
              <a:t>E-commerce</a:t>
            </a:r>
          </a:p>
        </p:txBody>
      </p:sp>
      <p:sp>
        <p:nvSpPr>
          <p:cNvPr id="105" name="Shape 2707"/>
          <p:cNvSpPr/>
          <p:nvPr/>
        </p:nvSpPr>
        <p:spPr>
          <a:xfrm>
            <a:off x="4384261" y="2042913"/>
            <a:ext cx="391190" cy="236596"/>
          </a:xfrm>
          <a:prstGeom prst="rect">
            <a:avLst/>
          </a:prstGeom>
          <a:noFill/>
          <a:ln w="12700">
            <a:miter lim="400000"/>
          </a:ln>
          <a:extLst>
            <a:ext uri="{C572A759-6A51-4108-AA02-DFA0A04FC94B}">
              <ma14:wrappingTextBoxFlag xmlns:ma14="http://schemas.microsoft.com/office/mac/drawingml/2011/main" xmlns="" val="1"/>
            </a:ext>
          </a:extLst>
        </p:spPr>
        <p:txBody>
          <a:bodyPr wrap="none" lIns="14284" tIns="14284" rIns="14284" bIns="14284" anchor="ctr">
            <a:spAutoFit/>
          </a:bodyPr>
          <a:lstStyle>
            <a:lvl1pPr algn="l">
              <a:defRPr sz="3000" b="1" cap="none" spc="-90">
                <a:solidFill>
                  <a:srgbClr val="1C1D21"/>
                </a:solidFill>
                <a:latin typeface="+mj-lt"/>
                <a:ea typeface="+mj-ea"/>
                <a:cs typeface="+mj-cs"/>
                <a:sym typeface="Karla"/>
              </a:defRPr>
            </a:lvl1pPr>
          </a:lstStyle>
          <a:p>
            <a:pPr algn="ctr"/>
            <a:r>
              <a:rPr lang="en-US" sz="1350" spc="0" dirty="0">
                <a:solidFill>
                  <a:schemeClr val="accent3"/>
                </a:solidFill>
                <a:latin typeface="Arial" panose="020B0604020202020204" pitchFamily="34" charset="0"/>
                <a:cs typeface="Arial" panose="020B0604020202020204" pitchFamily="34" charset="0"/>
              </a:rPr>
              <a:t>Web</a:t>
            </a:r>
          </a:p>
        </p:txBody>
      </p:sp>
    </p:spTree>
    <p:extLst>
      <p:ext uri="{BB962C8B-B14F-4D97-AF65-F5344CB8AC3E}">
        <p14:creationId xmlns:p14="http://schemas.microsoft.com/office/powerpoint/2010/main" val="262692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 name="Shape 2893"/>
          <p:cNvSpPr/>
          <p:nvPr/>
        </p:nvSpPr>
        <p:spPr>
          <a:xfrm>
            <a:off x="660644" y="107482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94" name="Shape 2894"/>
          <p:cNvSpPr/>
          <p:nvPr/>
        </p:nvSpPr>
        <p:spPr>
          <a:xfrm>
            <a:off x="1060590" y="107482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1" y="7131"/>
                  <a:pt x="8836" y="7008"/>
                  <a:pt x="8836" y="6873"/>
                </a:cubicBezTo>
                <a:cubicBezTo>
                  <a:pt x="8836" y="6601"/>
                  <a:pt x="8616" y="6382"/>
                  <a:pt x="8345" y="6382"/>
                </a:cubicBezTo>
                <a:cubicBezTo>
                  <a:pt x="8210" y="6382"/>
                  <a:pt x="8087" y="6437"/>
                  <a:pt x="7998" y="6526"/>
                </a:cubicBezTo>
                <a:lnTo>
                  <a:pt x="4071" y="10453"/>
                </a:lnTo>
                <a:cubicBezTo>
                  <a:pt x="3982" y="10542"/>
                  <a:pt x="3927" y="10665"/>
                  <a:pt x="3927" y="10800"/>
                </a:cubicBezTo>
                <a:cubicBezTo>
                  <a:pt x="3927" y="10936"/>
                  <a:pt x="3982" y="11058"/>
                  <a:pt x="4071" y="11147"/>
                </a:cubicBezTo>
                <a:lnTo>
                  <a:pt x="7998" y="15074"/>
                </a:lnTo>
                <a:cubicBezTo>
                  <a:pt x="8087" y="15164"/>
                  <a:pt x="8210" y="15218"/>
                  <a:pt x="8345" y="15218"/>
                </a:cubicBezTo>
                <a:cubicBezTo>
                  <a:pt x="8616" y="15218"/>
                  <a:pt x="8836" y="14999"/>
                  <a:pt x="8836" y="14727"/>
                </a:cubicBezTo>
                <a:cubicBezTo>
                  <a:pt x="8836" y="14592"/>
                  <a:pt x="8781"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95" name="Shape 2895"/>
          <p:cNvSpPr/>
          <p:nvPr/>
        </p:nvSpPr>
        <p:spPr>
          <a:xfrm>
            <a:off x="1512911" y="1074826"/>
            <a:ext cx="104748"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96" name="Shape 2896"/>
          <p:cNvSpPr/>
          <p:nvPr/>
        </p:nvSpPr>
        <p:spPr>
          <a:xfrm>
            <a:off x="1912856" y="1074826"/>
            <a:ext cx="104748" cy="209495"/>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97" name="Shape 2897"/>
          <p:cNvSpPr/>
          <p:nvPr/>
        </p:nvSpPr>
        <p:spPr>
          <a:xfrm>
            <a:off x="2260427" y="1127199"/>
            <a:ext cx="209495" cy="104748"/>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98" name="Shape 2898"/>
          <p:cNvSpPr/>
          <p:nvPr/>
        </p:nvSpPr>
        <p:spPr>
          <a:xfrm>
            <a:off x="2660374" y="1127199"/>
            <a:ext cx="209495" cy="104748"/>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899" name="Shape 2899"/>
          <p:cNvSpPr/>
          <p:nvPr/>
        </p:nvSpPr>
        <p:spPr>
          <a:xfrm>
            <a:off x="3069842" y="1131961"/>
            <a:ext cx="190451" cy="95226"/>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0" name="Shape 2900"/>
          <p:cNvSpPr/>
          <p:nvPr/>
        </p:nvSpPr>
        <p:spPr>
          <a:xfrm>
            <a:off x="3469788" y="1131961"/>
            <a:ext cx="190451" cy="95226"/>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1" name="Shape 2901"/>
          <p:cNvSpPr/>
          <p:nvPr/>
        </p:nvSpPr>
        <p:spPr>
          <a:xfrm>
            <a:off x="3917346" y="1084348"/>
            <a:ext cx="95226" cy="190451"/>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2" name="Shape 2902"/>
          <p:cNvSpPr/>
          <p:nvPr/>
        </p:nvSpPr>
        <p:spPr>
          <a:xfrm>
            <a:off x="4317292" y="1084348"/>
            <a:ext cx="95226" cy="190451"/>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3" name="Shape 2903"/>
          <p:cNvSpPr/>
          <p:nvPr/>
        </p:nvSpPr>
        <p:spPr>
          <a:xfrm>
            <a:off x="660644"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6200" y="8836"/>
                </a:moveTo>
                <a:cubicBezTo>
                  <a:pt x="16065" y="8836"/>
                  <a:pt x="15942" y="8891"/>
                  <a:pt x="15852" y="8980"/>
                </a:cubicBezTo>
                <a:lnTo>
                  <a:pt x="10800" y="13574"/>
                </a:lnTo>
                <a:lnTo>
                  <a:pt x="5747" y="8980"/>
                </a:lnTo>
                <a:cubicBezTo>
                  <a:pt x="5658" y="8891"/>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4" name="Shape 2904"/>
          <p:cNvSpPr/>
          <p:nvPr/>
        </p:nvSpPr>
        <p:spPr>
          <a:xfrm>
            <a:off x="1060590"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5" name="Shape 2905"/>
          <p:cNvSpPr/>
          <p:nvPr/>
        </p:nvSpPr>
        <p:spPr>
          <a:xfrm>
            <a:off x="1460536"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6" name="Shape 2906"/>
          <p:cNvSpPr/>
          <p:nvPr/>
        </p:nvSpPr>
        <p:spPr>
          <a:xfrm>
            <a:off x="1860482"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7" name="Shape 2907"/>
          <p:cNvSpPr/>
          <p:nvPr/>
        </p:nvSpPr>
        <p:spPr>
          <a:xfrm>
            <a:off x="2260427"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8" name="Shape 2908"/>
          <p:cNvSpPr/>
          <p:nvPr/>
        </p:nvSpPr>
        <p:spPr>
          <a:xfrm>
            <a:off x="2660374" y="1522383"/>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09" name="Shape 2909"/>
          <p:cNvSpPr/>
          <p:nvPr/>
        </p:nvSpPr>
        <p:spPr>
          <a:xfrm>
            <a:off x="3060320" y="1522383"/>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0" name="Shape 2910"/>
          <p:cNvSpPr/>
          <p:nvPr/>
        </p:nvSpPr>
        <p:spPr>
          <a:xfrm>
            <a:off x="3507877" y="1474772"/>
            <a:ext cx="114271" cy="209495"/>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1" name="Shape 2911"/>
          <p:cNvSpPr/>
          <p:nvPr/>
        </p:nvSpPr>
        <p:spPr>
          <a:xfrm>
            <a:off x="3907824" y="1474772"/>
            <a:ext cx="114271" cy="209495"/>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2" name="Shape 2912"/>
          <p:cNvSpPr/>
          <p:nvPr/>
        </p:nvSpPr>
        <p:spPr>
          <a:xfrm>
            <a:off x="4260157"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3" name="Shape 2913"/>
          <p:cNvSpPr/>
          <p:nvPr/>
        </p:nvSpPr>
        <p:spPr>
          <a:xfrm>
            <a:off x="4660103" y="107482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4" name="Shape 2914"/>
          <p:cNvSpPr/>
          <p:nvPr/>
        </p:nvSpPr>
        <p:spPr>
          <a:xfrm>
            <a:off x="5060049" y="107482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5" name="Shape 2915"/>
          <p:cNvSpPr/>
          <p:nvPr/>
        </p:nvSpPr>
        <p:spPr>
          <a:xfrm>
            <a:off x="5459994" y="107482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6" name="Shape 2916"/>
          <p:cNvSpPr/>
          <p:nvPr/>
        </p:nvSpPr>
        <p:spPr>
          <a:xfrm>
            <a:off x="5859940" y="107482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7" name="Shape 2917"/>
          <p:cNvSpPr/>
          <p:nvPr/>
        </p:nvSpPr>
        <p:spPr>
          <a:xfrm>
            <a:off x="6293215" y="1074826"/>
            <a:ext cx="142838"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8" name="Shape 2918"/>
          <p:cNvSpPr/>
          <p:nvPr/>
        </p:nvSpPr>
        <p:spPr>
          <a:xfrm>
            <a:off x="6693160" y="1074826"/>
            <a:ext cx="142838" cy="209495"/>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19" name="Shape 2919"/>
          <p:cNvSpPr/>
          <p:nvPr/>
        </p:nvSpPr>
        <p:spPr>
          <a:xfrm>
            <a:off x="7059778" y="1108154"/>
            <a:ext cx="209495" cy="142838"/>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0" name="Shape 2920"/>
          <p:cNvSpPr/>
          <p:nvPr/>
        </p:nvSpPr>
        <p:spPr>
          <a:xfrm>
            <a:off x="7459723" y="1108154"/>
            <a:ext cx="209495" cy="142838"/>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1" name="Shape 2921"/>
          <p:cNvSpPr/>
          <p:nvPr/>
        </p:nvSpPr>
        <p:spPr>
          <a:xfrm>
            <a:off x="7888237" y="1074826"/>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21402" y="5052"/>
                </a:moveTo>
                <a:lnTo>
                  <a:pt x="14652" y="144"/>
                </a:lnTo>
                <a:cubicBezTo>
                  <a:pt x="14530" y="55"/>
                  <a:pt x="14362" y="0"/>
                  <a:pt x="14175" y="0"/>
                </a:cubicBezTo>
                <a:cubicBezTo>
                  <a:pt x="13802" y="0"/>
                  <a:pt x="13500" y="220"/>
                  <a:pt x="13500" y="491"/>
                </a:cubicBezTo>
                <a:cubicBezTo>
                  <a:pt x="13500" y="627"/>
                  <a:pt x="13576" y="749"/>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3"/>
                  <a:pt x="13500" y="10309"/>
                </a:cubicBezTo>
                <a:cubicBezTo>
                  <a:pt x="13500" y="10580"/>
                  <a:pt x="13802" y="10800"/>
                  <a:pt x="14175" y="10800"/>
                </a:cubicBezTo>
                <a:cubicBezTo>
                  <a:pt x="14362" y="10800"/>
                  <a:pt x="14531" y="10745"/>
                  <a:pt x="14653" y="10656"/>
                </a:cubicBezTo>
                <a:lnTo>
                  <a:pt x="21402" y="5747"/>
                </a:lnTo>
                <a:cubicBezTo>
                  <a:pt x="21525" y="5658"/>
                  <a:pt x="21600" y="5536"/>
                  <a:pt x="21600" y="5400"/>
                </a:cubicBezTo>
                <a:cubicBezTo>
                  <a:pt x="21600" y="5264"/>
                  <a:pt x="21524" y="5142"/>
                  <a:pt x="21402" y="505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2" name="Shape 2922"/>
          <p:cNvSpPr/>
          <p:nvPr/>
        </p:nvSpPr>
        <p:spPr>
          <a:xfrm>
            <a:off x="8259615" y="1103393"/>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8"/>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3"/>
                </a:lnTo>
                <a:cubicBezTo>
                  <a:pt x="21545" y="7781"/>
                  <a:pt x="21600" y="7612"/>
                  <a:pt x="21600" y="7425"/>
                </a:cubicBezTo>
                <a:cubicBezTo>
                  <a:pt x="21600" y="7238"/>
                  <a:pt x="21545" y="7070"/>
                  <a:pt x="21456" y="694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3" name="Shape 2923"/>
          <p:cNvSpPr/>
          <p:nvPr/>
        </p:nvSpPr>
        <p:spPr>
          <a:xfrm>
            <a:off x="4660103"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4" name="Shape 2924"/>
          <p:cNvSpPr/>
          <p:nvPr/>
        </p:nvSpPr>
        <p:spPr>
          <a:xfrm>
            <a:off x="5060049"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5" name="Shape 2925"/>
          <p:cNvSpPr/>
          <p:nvPr/>
        </p:nvSpPr>
        <p:spPr>
          <a:xfrm>
            <a:off x="5459994"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6" name="Shape 2926"/>
          <p:cNvSpPr/>
          <p:nvPr/>
        </p:nvSpPr>
        <p:spPr>
          <a:xfrm>
            <a:off x="5859940"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7" name="Shape 2927"/>
          <p:cNvSpPr/>
          <p:nvPr/>
        </p:nvSpPr>
        <p:spPr>
          <a:xfrm>
            <a:off x="6259886"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8" name="Shape 2928"/>
          <p:cNvSpPr/>
          <p:nvPr/>
        </p:nvSpPr>
        <p:spPr>
          <a:xfrm>
            <a:off x="6659831"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29" name="Shape 2929"/>
          <p:cNvSpPr/>
          <p:nvPr/>
        </p:nvSpPr>
        <p:spPr>
          <a:xfrm>
            <a:off x="7059778" y="1474772"/>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0" name="Shape 2930"/>
          <p:cNvSpPr/>
          <p:nvPr/>
        </p:nvSpPr>
        <p:spPr>
          <a:xfrm>
            <a:off x="7459723" y="1512862"/>
            <a:ext cx="209495" cy="133315"/>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1" name="Shape 2931"/>
          <p:cNvSpPr/>
          <p:nvPr/>
        </p:nvSpPr>
        <p:spPr>
          <a:xfrm>
            <a:off x="7859669" y="1503339"/>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4"/>
                  <a:pt x="19493" y="6552"/>
                </a:cubicBezTo>
                <a:lnTo>
                  <a:pt x="21456" y="3853"/>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3"/>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0"/>
                  <a:pt x="18798" y="16002"/>
                </a:cubicBezTo>
                <a:lnTo>
                  <a:pt x="19924" y="17550"/>
                </a:lnTo>
                <a:lnTo>
                  <a:pt x="15451" y="17550"/>
                </a:lnTo>
                <a:lnTo>
                  <a:pt x="12386" y="12399"/>
                </a:lnTo>
                <a:lnTo>
                  <a:pt x="11751" y="13465"/>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0"/>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1"/>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2" name="Shape 2932"/>
          <p:cNvSpPr/>
          <p:nvPr/>
        </p:nvSpPr>
        <p:spPr>
          <a:xfrm>
            <a:off x="8259615" y="1493815"/>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4" name="Shape 2934"/>
          <p:cNvSpPr/>
          <p:nvPr/>
        </p:nvSpPr>
        <p:spPr>
          <a:xfrm>
            <a:off x="689212" y="2471921"/>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5" name="Shape 2935"/>
          <p:cNvSpPr/>
          <p:nvPr/>
        </p:nvSpPr>
        <p:spPr>
          <a:xfrm>
            <a:off x="1060589" y="2471921"/>
            <a:ext cx="209345" cy="209375"/>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6" name="Shape 2936"/>
          <p:cNvSpPr/>
          <p:nvPr/>
        </p:nvSpPr>
        <p:spPr>
          <a:xfrm>
            <a:off x="1517672" y="2471921"/>
            <a:ext cx="95226"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7" name="Shape 2937"/>
          <p:cNvSpPr/>
          <p:nvPr/>
        </p:nvSpPr>
        <p:spPr>
          <a:xfrm>
            <a:off x="1860482" y="247192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8" name="Shape 2938"/>
          <p:cNvSpPr/>
          <p:nvPr/>
        </p:nvSpPr>
        <p:spPr>
          <a:xfrm>
            <a:off x="2260427" y="247192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39" name="Shape 2939"/>
          <p:cNvSpPr/>
          <p:nvPr/>
        </p:nvSpPr>
        <p:spPr>
          <a:xfrm>
            <a:off x="2660374" y="247192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0" name="Shape 2940"/>
          <p:cNvSpPr/>
          <p:nvPr/>
        </p:nvSpPr>
        <p:spPr>
          <a:xfrm>
            <a:off x="3060320" y="247192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1" name="Shape 2941"/>
          <p:cNvSpPr/>
          <p:nvPr/>
        </p:nvSpPr>
        <p:spPr>
          <a:xfrm>
            <a:off x="3460265" y="2471921"/>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2" name="Shape 2942"/>
          <p:cNvSpPr/>
          <p:nvPr/>
        </p:nvSpPr>
        <p:spPr>
          <a:xfrm>
            <a:off x="3879256" y="2471921"/>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3" name="Shape 2943"/>
          <p:cNvSpPr/>
          <p:nvPr/>
        </p:nvSpPr>
        <p:spPr>
          <a:xfrm>
            <a:off x="4279201" y="2471921"/>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4" name="Shape 2944"/>
          <p:cNvSpPr/>
          <p:nvPr/>
        </p:nvSpPr>
        <p:spPr>
          <a:xfrm>
            <a:off x="4688671" y="246700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5" name="Shape 2945"/>
          <p:cNvSpPr/>
          <p:nvPr/>
        </p:nvSpPr>
        <p:spPr>
          <a:xfrm>
            <a:off x="5088616" y="246700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6" name="Shape 2946"/>
          <p:cNvSpPr/>
          <p:nvPr/>
        </p:nvSpPr>
        <p:spPr>
          <a:xfrm>
            <a:off x="5488562" y="246700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7" name="Shape 2947"/>
          <p:cNvSpPr/>
          <p:nvPr/>
        </p:nvSpPr>
        <p:spPr>
          <a:xfrm>
            <a:off x="5888507" y="246700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8" name="Shape 2948"/>
          <p:cNvSpPr/>
          <p:nvPr/>
        </p:nvSpPr>
        <p:spPr>
          <a:xfrm>
            <a:off x="6317021" y="2467003"/>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49" name="Shape 2949"/>
          <p:cNvSpPr/>
          <p:nvPr/>
        </p:nvSpPr>
        <p:spPr>
          <a:xfrm>
            <a:off x="6707443" y="2467003"/>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0" name="Shape 2950"/>
          <p:cNvSpPr/>
          <p:nvPr/>
        </p:nvSpPr>
        <p:spPr>
          <a:xfrm>
            <a:off x="7107389" y="2467003"/>
            <a:ext cx="171406" cy="209495"/>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1" name="Shape 2951"/>
          <p:cNvSpPr/>
          <p:nvPr/>
        </p:nvSpPr>
        <p:spPr>
          <a:xfrm>
            <a:off x="7488291" y="2486049"/>
            <a:ext cx="209495" cy="17140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2" name="Shape 2952"/>
          <p:cNvSpPr/>
          <p:nvPr/>
        </p:nvSpPr>
        <p:spPr>
          <a:xfrm>
            <a:off x="7888237" y="246700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3" name="Shape 2953"/>
          <p:cNvSpPr/>
          <p:nvPr/>
        </p:nvSpPr>
        <p:spPr>
          <a:xfrm>
            <a:off x="8288182" y="2467003"/>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5" name="Shape 2955"/>
          <p:cNvSpPr/>
          <p:nvPr/>
        </p:nvSpPr>
        <p:spPr>
          <a:xfrm>
            <a:off x="660644"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6" name="Shape 2956"/>
          <p:cNvSpPr/>
          <p:nvPr/>
        </p:nvSpPr>
        <p:spPr>
          <a:xfrm>
            <a:off x="1060590"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7" name="Shape 2957"/>
          <p:cNvSpPr/>
          <p:nvPr/>
        </p:nvSpPr>
        <p:spPr>
          <a:xfrm>
            <a:off x="1460536"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8" name="Shape 2958"/>
          <p:cNvSpPr/>
          <p:nvPr/>
        </p:nvSpPr>
        <p:spPr>
          <a:xfrm>
            <a:off x="1860482"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59" name="Shape 2959"/>
          <p:cNvSpPr/>
          <p:nvPr/>
        </p:nvSpPr>
        <p:spPr>
          <a:xfrm>
            <a:off x="2260427"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0" name="Shape 2960"/>
          <p:cNvSpPr/>
          <p:nvPr/>
        </p:nvSpPr>
        <p:spPr>
          <a:xfrm>
            <a:off x="2660372" y="3507987"/>
            <a:ext cx="209522" cy="152361"/>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1" name="Shape 2961"/>
          <p:cNvSpPr/>
          <p:nvPr/>
        </p:nvSpPr>
        <p:spPr>
          <a:xfrm>
            <a:off x="3088887" y="3479418"/>
            <a:ext cx="152361"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2" name="Shape 2962"/>
          <p:cNvSpPr/>
          <p:nvPr/>
        </p:nvSpPr>
        <p:spPr>
          <a:xfrm>
            <a:off x="3460265" y="3479418"/>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3" name="Shape 2963"/>
          <p:cNvSpPr/>
          <p:nvPr/>
        </p:nvSpPr>
        <p:spPr>
          <a:xfrm>
            <a:off x="3860211" y="3527031"/>
            <a:ext cx="209495" cy="114271"/>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4" name="Shape 2964"/>
          <p:cNvSpPr/>
          <p:nvPr/>
        </p:nvSpPr>
        <p:spPr>
          <a:xfrm>
            <a:off x="4260157" y="3507987"/>
            <a:ext cx="209495" cy="152361"/>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5" name="Shape 2965"/>
          <p:cNvSpPr/>
          <p:nvPr/>
        </p:nvSpPr>
        <p:spPr>
          <a:xfrm>
            <a:off x="660644" y="3926977"/>
            <a:ext cx="209495" cy="123793"/>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6" name="Shape 2966"/>
          <p:cNvSpPr/>
          <p:nvPr/>
        </p:nvSpPr>
        <p:spPr>
          <a:xfrm>
            <a:off x="1060590" y="3898410"/>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7" name="Shape 2967"/>
          <p:cNvSpPr/>
          <p:nvPr/>
        </p:nvSpPr>
        <p:spPr>
          <a:xfrm>
            <a:off x="1460536" y="3888887"/>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8" name="Shape 2968"/>
          <p:cNvSpPr/>
          <p:nvPr/>
        </p:nvSpPr>
        <p:spPr>
          <a:xfrm>
            <a:off x="1860482" y="3898410"/>
            <a:ext cx="209495" cy="171406"/>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69" name="Shape 2969"/>
          <p:cNvSpPr/>
          <p:nvPr/>
        </p:nvSpPr>
        <p:spPr>
          <a:xfrm>
            <a:off x="2260427" y="3888887"/>
            <a:ext cx="209495" cy="190451"/>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0" name="Shape 2970"/>
          <p:cNvSpPr/>
          <p:nvPr/>
        </p:nvSpPr>
        <p:spPr>
          <a:xfrm>
            <a:off x="2660374"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1" name="Shape 2971"/>
          <p:cNvSpPr/>
          <p:nvPr/>
        </p:nvSpPr>
        <p:spPr>
          <a:xfrm>
            <a:off x="3060320"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2" name="Shape 2972"/>
          <p:cNvSpPr/>
          <p:nvPr/>
        </p:nvSpPr>
        <p:spPr>
          <a:xfrm>
            <a:off x="3460265"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3" name="Shape 2973"/>
          <p:cNvSpPr/>
          <p:nvPr/>
        </p:nvSpPr>
        <p:spPr>
          <a:xfrm>
            <a:off x="3860211" y="3893648"/>
            <a:ext cx="209495" cy="180929"/>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4" name="Shape 2974"/>
          <p:cNvSpPr/>
          <p:nvPr/>
        </p:nvSpPr>
        <p:spPr>
          <a:xfrm>
            <a:off x="4260157" y="3879364"/>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5" name="Shape 2975"/>
          <p:cNvSpPr/>
          <p:nvPr/>
        </p:nvSpPr>
        <p:spPr>
          <a:xfrm>
            <a:off x="4717237" y="350798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6" name="Shape 2976"/>
          <p:cNvSpPr/>
          <p:nvPr/>
        </p:nvSpPr>
        <p:spPr>
          <a:xfrm>
            <a:off x="5117183" y="350798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7" name="Shape 2977"/>
          <p:cNvSpPr/>
          <p:nvPr/>
        </p:nvSpPr>
        <p:spPr>
          <a:xfrm>
            <a:off x="5517129" y="350798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8" name="Shape 2978"/>
          <p:cNvSpPr/>
          <p:nvPr/>
        </p:nvSpPr>
        <p:spPr>
          <a:xfrm>
            <a:off x="5917075" y="350798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79" name="Shape 2979"/>
          <p:cNvSpPr/>
          <p:nvPr/>
        </p:nvSpPr>
        <p:spPr>
          <a:xfrm>
            <a:off x="6317021" y="350798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80" name="Shape 2980"/>
          <p:cNvSpPr/>
          <p:nvPr/>
        </p:nvSpPr>
        <p:spPr>
          <a:xfrm>
            <a:off x="6716967" y="3507986"/>
            <a:ext cx="209495" cy="209495"/>
          </a:xfrm>
          <a:prstGeom prst="ellipse">
            <a:avLst/>
          </a:pr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81" name="Shape 2981"/>
          <p:cNvSpPr/>
          <p:nvPr/>
        </p:nvSpPr>
        <p:spPr>
          <a:xfrm>
            <a:off x="7116912" y="350798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82" name="Shape 2982"/>
          <p:cNvSpPr/>
          <p:nvPr/>
        </p:nvSpPr>
        <p:spPr>
          <a:xfrm>
            <a:off x="7516858" y="350798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83" name="Shape 2983"/>
          <p:cNvSpPr/>
          <p:nvPr/>
        </p:nvSpPr>
        <p:spPr>
          <a:xfrm>
            <a:off x="7916804" y="3507986"/>
            <a:ext cx="209495"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2984" name="Shape 2984"/>
          <p:cNvSpPr/>
          <p:nvPr/>
        </p:nvSpPr>
        <p:spPr>
          <a:xfrm>
            <a:off x="8373885" y="3507986"/>
            <a:ext cx="95226" cy="2094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tx1"/>
          </a:solidFill>
          <a:ln w="12700">
            <a:miter lim="400000"/>
          </a:ln>
        </p:spPr>
        <p:txBody>
          <a:bodyPr lIns="14284" tIns="14284" rIns="14284" bIns="14284" anchor="ctr"/>
          <a:lstStyle/>
          <a:p>
            <a:pPr defTabSz="1714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96" name="Shape 2707"/>
          <p:cNvSpPr/>
          <p:nvPr/>
        </p:nvSpPr>
        <p:spPr>
          <a:xfrm>
            <a:off x="4228204" y="3078257"/>
            <a:ext cx="708584" cy="236596"/>
          </a:xfrm>
          <a:prstGeom prst="rect">
            <a:avLst/>
          </a:prstGeom>
          <a:noFill/>
          <a:ln w="12700">
            <a:miter lim="400000"/>
          </a:ln>
          <a:extLst>
            <a:ext uri="{C572A759-6A51-4108-AA02-DFA0A04FC94B}">
              <ma14:wrappingTextBoxFlag xmlns:ma14="http://schemas.microsoft.com/office/mac/drawingml/2011/main" xmlns="" val="1"/>
            </a:ext>
          </a:extLst>
        </p:spPr>
        <p:txBody>
          <a:bodyPr wrap="none" lIns="14284" tIns="14284" rIns="14284" bIns="14284" anchor="ctr">
            <a:spAutoFit/>
          </a:bodyPr>
          <a:lstStyle>
            <a:lvl1pPr algn="l">
              <a:defRPr sz="3000" b="1" cap="none" spc="-90">
                <a:solidFill>
                  <a:srgbClr val="1C1D21"/>
                </a:solidFill>
                <a:latin typeface="+mj-lt"/>
                <a:ea typeface="+mj-ea"/>
                <a:cs typeface="+mj-cs"/>
                <a:sym typeface="Karla"/>
              </a:defRPr>
            </a:lvl1pPr>
          </a:lstStyle>
          <a:p>
            <a:pPr algn="ctr"/>
            <a:r>
              <a:rPr lang="en-US" sz="1350" spc="0" dirty="0">
                <a:solidFill>
                  <a:schemeClr val="accent3"/>
                </a:solidFill>
                <a:latin typeface="Arial" panose="020B0604020202020204" pitchFamily="34" charset="0"/>
                <a:cs typeface="Arial" panose="020B0604020202020204" pitchFamily="34" charset="0"/>
              </a:rPr>
              <a:t>Weather</a:t>
            </a:r>
          </a:p>
        </p:txBody>
      </p:sp>
      <p:sp>
        <p:nvSpPr>
          <p:cNvPr id="97" name="Shape 2707"/>
          <p:cNvSpPr/>
          <p:nvPr/>
        </p:nvSpPr>
        <p:spPr>
          <a:xfrm>
            <a:off x="4269912" y="657413"/>
            <a:ext cx="625164" cy="236596"/>
          </a:xfrm>
          <a:prstGeom prst="rect">
            <a:avLst/>
          </a:prstGeom>
          <a:noFill/>
          <a:ln w="12700">
            <a:miter lim="400000"/>
          </a:ln>
          <a:extLst>
            <a:ext uri="{C572A759-6A51-4108-AA02-DFA0A04FC94B}">
              <ma14:wrappingTextBoxFlag xmlns:ma14="http://schemas.microsoft.com/office/mac/drawingml/2011/main" xmlns="" val="1"/>
            </a:ext>
          </a:extLst>
        </p:spPr>
        <p:txBody>
          <a:bodyPr wrap="none" lIns="14284" tIns="14284" rIns="14284" bIns="14284" anchor="ctr">
            <a:spAutoFit/>
          </a:bodyPr>
          <a:lstStyle>
            <a:lvl1pPr algn="l">
              <a:defRPr sz="3000" b="1" cap="none" spc="-90">
                <a:solidFill>
                  <a:srgbClr val="1C1D21"/>
                </a:solidFill>
                <a:latin typeface="+mj-lt"/>
                <a:ea typeface="+mj-ea"/>
                <a:cs typeface="+mj-cs"/>
                <a:sym typeface="Karla"/>
              </a:defRPr>
            </a:lvl1pPr>
          </a:lstStyle>
          <a:p>
            <a:pPr algn="ctr"/>
            <a:r>
              <a:rPr lang="en-US" sz="1350" spc="0" dirty="0">
                <a:solidFill>
                  <a:schemeClr val="accent3"/>
                </a:solidFill>
                <a:latin typeface="Arial" panose="020B0604020202020204" pitchFamily="34" charset="0"/>
                <a:cs typeface="Arial" panose="020B0604020202020204" pitchFamily="34" charset="0"/>
              </a:rPr>
              <a:t>Arrows</a:t>
            </a:r>
          </a:p>
        </p:txBody>
      </p:sp>
      <p:sp>
        <p:nvSpPr>
          <p:cNvPr id="98" name="Shape 2707"/>
          <p:cNvSpPr/>
          <p:nvPr/>
        </p:nvSpPr>
        <p:spPr>
          <a:xfrm>
            <a:off x="4207396" y="2054250"/>
            <a:ext cx="750198" cy="236596"/>
          </a:xfrm>
          <a:prstGeom prst="rect">
            <a:avLst/>
          </a:prstGeom>
          <a:noFill/>
          <a:ln w="12700">
            <a:miter lim="400000"/>
          </a:ln>
          <a:extLst>
            <a:ext uri="{C572A759-6A51-4108-AA02-DFA0A04FC94B}">
              <ma14:wrappingTextBoxFlag xmlns:ma14="http://schemas.microsoft.com/office/mac/drawingml/2011/main" xmlns="" val="1"/>
            </a:ext>
          </a:extLst>
        </p:spPr>
        <p:txBody>
          <a:bodyPr wrap="none" lIns="14284" tIns="14284" rIns="14284" bIns="14284" anchor="ctr">
            <a:spAutoFit/>
          </a:bodyPr>
          <a:lstStyle>
            <a:lvl1pPr algn="l">
              <a:defRPr sz="3000" b="1" cap="none" spc="-90">
                <a:solidFill>
                  <a:srgbClr val="1C1D21"/>
                </a:solidFill>
                <a:latin typeface="+mj-lt"/>
                <a:ea typeface="+mj-ea"/>
                <a:cs typeface="+mj-cs"/>
                <a:sym typeface="Karla"/>
              </a:defRPr>
            </a:lvl1pPr>
          </a:lstStyle>
          <a:p>
            <a:pPr algn="ctr"/>
            <a:r>
              <a:rPr lang="en-US" sz="1350" spc="0" dirty="0">
                <a:solidFill>
                  <a:schemeClr val="accent3"/>
                </a:solidFill>
                <a:latin typeface="Arial" panose="020B0604020202020204" pitchFamily="34" charset="0"/>
                <a:cs typeface="Arial" panose="020B0604020202020204" pitchFamily="34" charset="0"/>
              </a:rPr>
              <a:t>Location</a:t>
            </a:r>
          </a:p>
        </p:txBody>
      </p:sp>
    </p:spTree>
    <p:extLst>
      <p:ext uri="{BB962C8B-B14F-4D97-AF65-F5344CB8AC3E}">
        <p14:creationId xmlns:p14="http://schemas.microsoft.com/office/powerpoint/2010/main" val="1859031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9256FF68-9801-B84E-AED2-47801F0C2FB6}"/>
              </a:ext>
            </a:extLst>
          </p:cNvPr>
          <p:cNvSpPr/>
          <p:nvPr/>
        </p:nvSpPr>
        <p:spPr>
          <a:xfrm rot="10800000" flipV="1">
            <a:off x="1188" y="0"/>
            <a:ext cx="914281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grpSp>
        <p:nvGrpSpPr>
          <p:cNvPr id="2" name="Group 1">
            <a:extLst>
              <a:ext uri="{FF2B5EF4-FFF2-40B4-BE49-F238E27FC236}">
                <a16:creationId xmlns:a16="http://schemas.microsoft.com/office/drawing/2014/main" id="{99B75920-E937-1748-B276-BE8AD24A6FCA}"/>
              </a:ext>
            </a:extLst>
          </p:cNvPr>
          <p:cNvGrpSpPr/>
          <p:nvPr/>
        </p:nvGrpSpPr>
        <p:grpSpPr>
          <a:xfrm>
            <a:off x="1041135" y="1268749"/>
            <a:ext cx="7061729" cy="3412452"/>
            <a:chOff x="3209292" y="3691995"/>
            <a:chExt cx="18831276" cy="9099872"/>
          </a:xfrm>
        </p:grpSpPr>
        <p:grpSp>
          <p:nvGrpSpPr>
            <p:cNvPr id="126" name="Group 125">
              <a:extLst>
                <a:ext uri="{FF2B5EF4-FFF2-40B4-BE49-F238E27FC236}">
                  <a16:creationId xmlns:a16="http://schemas.microsoft.com/office/drawing/2014/main" id="{53976A36-F0C8-B44F-97B2-B44FB55F5C23}"/>
                </a:ext>
              </a:extLst>
            </p:cNvPr>
            <p:cNvGrpSpPr/>
            <p:nvPr/>
          </p:nvGrpSpPr>
          <p:grpSpPr>
            <a:xfrm>
              <a:off x="3209292" y="3753014"/>
              <a:ext cx="17943828" cy="8876496"/>
              <a:chOff x="3843499" y="3719582"/>
              <a:chExt cx="16665619" cy="8244192"/>
            </a:xfrm>
            <a:solidFill>
              <a:schemeClr val="bg1"/>
            </a:solidFill>
          </p:grpSpPr>
          <p:sp>
            <p:nvSpPr>
              <p:cNvPr id="127" name="Freeform 781">
                <a:extLst>
                  <a:ext uri="{FF2B5EF4-FFF2-40B4-BE49-F238E27FC236}">
                    <a16:creationId xmlns:a16="http://schemas.microsoft.com/office/drawing/2014/main" id="{D8C38CD4-0F3C-424B-B322-AD6B8A5C2B2C}"/>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28" name="Freeform 403">
                <a:extLst>
                  <a:ext uri="{FF2B5EF4-FFF2-40B4-BE49-F238E27FC236}">
                    <a16:creationId xmlns:a16="http://schemas.microsoft.com/office/drawing/2014/main" id="{6E7D15CA-4343-3642-B9BC-724FE18A0A79}"/>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29" name="Freeform 404">
                <a:extLst>
                  <a:ext uri="{FF2B5EF4-FFF2-40B4-BE49-F238E27FC236}">
                    <a16:creationId xmlns:a16="http://schemas.microsoft.com/office/drawing/2014/main" id="{B39C3362-D10E-A449-8EBA-5A903C80F399}"/>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0" name="Freeform 405">
                <a:extLst>
                  <a:ext uri="{FF2B5EF4-FFF2-40B4-BE49-F238E27FC236}">
                    <a16:creationId xmlns:a16="http://schemas.microsoft.com/office/drawing/2014/main" id="{57C3D42E-4CBD-7841-889C-56E9BF209E39}"/>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1" name="Freeform 406">
                <a:extLst>
                  <a:ext uri="{FF2B5EF4-FFF2-40B4-BE49-F238E27FC236}">
                    <a16:creationId xmlns:a16="http://schemas.microsoft.com/office/drawing/2014/main" id="{3C2DAA39-840D-174C-BC2A-4D3AA29AEE05}"/>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2" name="Freeform 407">
                <a:extLst>
                  <a:ext uri="{FF2B5EF4-FFF2-40B4-BE49-F238E27FC236}">
                    <a16:creationId xmlns:a16="http://schemas.microsoft.com/office/drawing/2014/main" id="{1A09AC03-21DD-EB4D-81BF-68898A3D5FD6}"/>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3" name="Freeform 408">
                <a:extLst>
                  <a:ext uri="{FF2B5EF4-FFF2-40B4-BE49-F238E27FC236}">
                    <a16:creationId xmlns:a16="http://schemas.microsoft.com/office/drawing/2014/main" id="{5AEB5DBB-690D-A945-AA09-669F1109FE40}"/>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4" name="Freeform 409">
                <a:extLst>
                  <a:ext uri="{FF2B5EF4-FFF2-40B4-BE49-F238E27FC236}">
                    <a16:creationId xmlns:a16="http://schemas.microsoft.com/office/drawing/2014/main" id="{03F16651-985C-894D-91BF-A12F30B992B8}"/>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5" name="Freeform 410">
                <a:extLst>
                  <a:ext uri="{FF2B5EF4-FFF2-40B4-BE49-F238E27FC236}">
                    <a16:creationId xmlns:a16="http://schemas.microsoft.com/office/drawing/2014/main" id="{F7715155-7372-E447-8D08-BC1602345254}"/>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6" name="Freeform 411">
                <a:extLst>
                  <a:ext uri="{FF2B5EF4-FFF2-40B4-BE49-F238E27FC236}">
                    <a16:creationId xmlns:a16="http://schemas.microsoft.com/office/drawing/2014/main" id="{3E45C619-102C-3147-AD8E-10B47ED6A69D}"/>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7" name="Freeform 412">
                <a:extLst>
                  <a:ext uri="{FF2B5EF4-FFF2-40B4-BE49-F238E27FC236}">
                    <a16:creationId xmlns:a16="http://schemas.microsoft.com/office/drawing/2014/main" id="{4F13D974-4A54-5143-A74B-F9F9B355DFB0}"/>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8" name="Freeform 413">
                <a:extLst>
                  <a:ext uri="{FF2B5EF4-FFF2-40B4-BE49-F238E27FC236}">
                    <a16:creationId xmlns:a16="http://schemas.microsoft.com/office/drawing/2014/main" id="{608D3050-49A5-1844-87A5-E89F1C719758}"/>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39" name="Freeform 414">
                <a:extLst>
                  <a:ext uri="{FF2B5EF4-FFF2-40B4-BE49-F238E27FC236}">
                    <a16:creationId xmlns:a16="http://schemas.microsoft.com/office/drawing/2014/main" id="{A13887C7-5EB9-7948-B381-7698C620E6DC}"/>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0" name="Freeform 415">
                <a:extLst>
                  <a:ext uri="{FF2B5EF4-FFF2-40B4-BE49-F238E27FC236}">
                    <a16:creationId xmlns:a16="http://schemas.microsoft.com/office/drawing/2014/main" id="{C5FABA75-FBB2-F94E-A8D6-8B695C84D56E}"/>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1" name="Freeform 416">
                <a:extLst>
                  <a:ext uri="{FF2B5EF4-FFF2-40B4-BE49-F238E27FC236}">
                    <a16:creationId xmlns:a16="http://schemas.microsoft.com/office/drawing/2014/main" id="{B583A149-09FF-3042-9A2B-846180521371}"/>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2" name="Freeform 417">
                <a:extLst>
                  <a:ext uri="{FF2B5EF4-FFF2-40B4-BE49-F238E27FC236}">
                    <a16:creationId xmlns:a16="http://schemas.microsoft.com/office/drawing/2014/main" id="{0D4138FC-2434-4C46-B5DF-7B2110D96815}"/>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3" name="Freeform 418">
                <a:extLst>
                  <a:ext uri="{FF2B5EF4-FFF2-40B4-BE49-F238E27FC236}">
                    <a16:creationId xmlns:a16="http://schemas.microsoft.com/office/drawing/2014/main" id="{55D8CF99-F4B7-4B4C-9C06-AF1F6FA6F14B}"/>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4" name="Freeform 419">
                <a:extLst>
                  <a:ext uri="{FF2B5EF4-FFF2-40B4-BE49-F238E27FC236}">
                    <a16:creationId xmlns:a16="http://schemas.microsoft.com/office/drawing/2014/main" id="{BFA28A00-0643-4442-891B-5256D86CB221}"/>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5" name="Freeform 420">
                <a:extLst>
                  <a:ext uri="{FF2B5EF4-FFF2-40B4-BE49-F238E27FC236}">
                    <a16:creationId xmlns:a16="http://schemas.microsoft.com/office/drawing/2014/main" id="{871F37BE-A72F-054E-AD0C-DD433D3CB214}"/>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6" name="Freeform 421">
                <a:extLst>
                  <a:ext uri="{FF2B5EF4-FFF2-40B4-BE49-F238E27FC236}">
                    <a16:creationId xmlns:a16="http://schemas.microsoft.com/office/drawing/2014/main" id="{2D77AB3F-6C90-0144-98C1-85CCCD57264B}"/>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7" name="Freeform 422">
                <a:extLst>
                  <a:ext uri="{FF2B5EF4-FFF2-40B4-BE49-F238E27FC236}">
                    <a16:creationId xmlns:a16="http://schemas.microsoft.com/office/drawing/2014/main" id="{EB07E2EF-8093-C14E-963C-22A83E644383}"/>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8" name="Freeform 423">
                <a:extLst>
                  <a:ext uri="{FF2B5EF4-FFF2-40B4-BE49-F238E27FC236}">
                    <a16:creationId xmlns:a16="http://schemas.microsoft.com/office/drawing/2014/main" id="{2C76390E-6833-0C44-927F-6226DEEF26E0}"/>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49" name="Freeform 424">
                <a:extLst>
                  <a:ext uri="{FF2B5EF4-FFF2-40B4-BE49-F238E27FC236}">
                    <a16:creationId xmlns:a16="http://schemas.microsoft.com/office/drawing/2014/main" id="{E971D467-9E5D-FF40-88DC-FDA0ACA04A6D}"/>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50" name="Freeform 425">
                <a:extLst>
                  <a:ext uri="{FF2B5EF4-FFF2-40B4-BE49-F238E27FC236}">
                    <a16:creationId xmlns:a16="http://schemas.microsoft.com/office/drawing/2014/main" id="{943F8EC6-00BF-6643-BB70-ED2E6AEE01F9}"/>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51" name="Freeform 426">
                <a:extLst>
                  <a:ext uri="{FF2B5EF4-FFF2-40B4-BE49-F238E27FC236}">
                    <a16:creationId xmlns:a16="http://schemas.microsoft.com/office/drawing/2014/main" id="{269D0AFA-6B97-0749-A65E-C05093900F8E}"/>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52" name="Freeform 427">
                <a:extLst>
                  <a:ext uri="{FF2B5EF4-FFF2-40B4-BE49-F238E27FC236}">
                    <a16:creationId xmlns:a16="http://schemas.microsoft.com/office/drawing/2014/main" id="{23415B42-69C9-9740-9B61-F6601B5E22C3}"/>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53" name="Freeform 428">
                <a:extLst>
                  <a:ext uri="{FF2B5EF4-FFF2-40B4-BE49-F238E27FC236}">
                    <a16:creationId xmlns:a16="http://schemas.microsoft.com/office/drawing/2014/main" id="{B13B0DF3-0521-014D-9F03-236725825696}"/>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54" name="Freeform 429">
                <a:extLst>
                  <a:ext uri="{FF2B5EF4-FFF2-40B4-BE49-F238E27FC236}">
                    <a16:creationId xmlns:a16="http://schemas.microsoft.com/office/drawing/2014/main" id="{A0ACAE68-9642-1447-ABD0-CB8B8AE0FD7E}"/>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grpSp>
            <p:nvGrpSpPr>
              <p:cNvPr id="155" name="Group 154">
                <a:extLst>
                  <a:ext uri="{FF2B5EF4-FFF2-40B4-BE49-F238E27FC236}">
                    <a16:creationId xmlns:a16="http://schemas.microsoft.com/office/drawing/2014/main" id="{91B99AC9-DC25-8546-93DE-0759D18EC775}"/>
                  </a:ext>
                </a:extLst>
              </p:cNvPr>
              <p:cNvGrpSpPr/>
              <p:nvPr/>
            </p:nvGrpSpPr>
            <p:grpSpPr>
              <a:xfrm>
                <a:off x="17709756" y="6761778"/>
                <a:ext cx="697449" cy="662593"/>
                <a:chOff x="5961121" y="2686387"/>
                <a:chExt cx="288233" cy="273757"/>
              </a:xfrm>
              <a:grpFill/>
            </p:grpSpPr>
            <p:sp>
              <p:nvSpPr>
                <p:cNvPr id="520" name="Freeform 430">
                  <a:extLst>
                    <a:ext uri="{FF2B5EF4-FFF2-40B4-BE49-F238E27FC236}">
                      <a16:creationId xmlns:a16="http://schemas.microsoft.com/office/drawing/2014/main" id="{E3A7A116-7E3F-944B-A5A8-FB2D574DDD56}"/>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21" name="Freeform 431">
                  <a:extLst>
                    <a:ext uri="{FF2B5EF4-FFF2-40B4-BE49-F238E27FC236}">
                      <a16:creationId xmlns:a16="http://schemas.microsoft.com/office/drawing/2014/main" id="{C8036AA9-EC50-9A43-826B-CED89AD7CF77}"/>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grpSp>
          <p:sp>
            <p:nvSpPr>
              <p:cNvPr id="156" name="Freeform 432">
                <a:extLst>
                  <a:ext uri="{FF2B5EF4-FFF2-40B4-BE49-F238E27FC236}">
                    <a16:creationId xmlns:a16="http://schemas.microsoft.com/office/drawing/2014/main" id="{C9F0AB5E-1124-0B45-B599-2FBEDAC3A586}"/>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57" name="Freeform 433">
                <a:extLst>
                  <a:ext uri="{FF2B5EF4-FFF2-40B4-BE49-F238E27FC236}">
                    <a16:creationId xmlns:a16="http://schemas.microsoft.com/office/drawing/2014/main" id="{3CA857EB-2320-0C42-AD5A-E02B09D60CB5}"/>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58" name="Freeform 434">
                <a:extLst>
                  <a:ext uri="{FF2B5EF4-FFF2-40B4-BE49-F238E27FC236}">
                    <a16:creationId xmlns:a16="http://schemas.microsoft.com/office/drawing/2014/main" id="{3EBA49BE-B8F7-A248-BAD7-D09EA541DC3F}"/>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59" name="Freeform 435">
                <a:extLst>
                  <a:ext uri="{FF2B5EF4-FFF2-40B4-BE49-F238E27FC236}">
                    <a16:creationId xmlns:a16="http://schemas.microsoft.com/office/drawing/2014/main" id="{B775854E-3660-AB46-A2F9-59DBF021CCE8}"/>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0" name="Freeform 436">
                <a:extLst>
                  <a:ext uri="{FF2B5EF4-FFF2-40B4-BE49-F238E27FC236}">
                    <a16:creationId xmlns:a16="http://schemas.microsoft.com/office/drawing/2014/main" id="{B845136F-C44F-EC43-8B5B-91557822418B}"/>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1" name="Freeform 437">
                <a:extLst>
                  <a:ext uri="{FF2B5EF4-FFF2-40B4-BE49-F238E27FC236}">
                    <a16:creationId xmlns:a16="http://schemas.microsoft.com/office/drawing/2014/main" id="{EFDC1262-F384-344F-8F1E-C34ACEC3EB0F}"/>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2" name="Freeform 438">
                <a:extLst>
                  <a:ext uri="{FF2B5EF4-FFF2-40B4-BE49-F238E27FC236}">
                    <a16:creationId xmlns:a16="http://schemas.microsoft.com/office/drawing/2014/main" id="{1C30A3BC-64B3-104E-9164-C95244594FE0}"/>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3" name="Freeform 439">
                <a:extLst>
                  <a:ext uri="{FF2B5EF4-FFF2-40B4-BE49-F238E27FC236}">
                    <a16:creationId xmlns:a16="http://schemas.microsoft.com/office/drawing/2014/main" id="{627FA898-C5D9-7B40-A4B7-3226866145A6}"/>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4" name="Freeform 440">
                <a:extLst>
                  <a:ext uri="{FF2B5EF4-FFF2-40B4-BE49-F238E27FC236}">
                    <a16:creationId xmlns:a16="http://schemas.microsoft.com/office/drawing/2014/main" id="{412E10EC-793A-044A-9D6A-F1456DBF9E55}"/>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5" name="Freeform 441">
                <a:extLst>
                  <a:ext uri="{FF2B5EF4-FFF2-40B4-BE49-F238E27FC236}">
                    <a16:creationId xmlns:a16="http://schemas.microsoft.com/office/drawing/2014/main" id="{C8ED253B-65A9-4D40-8335-0CAF77434C1E}"/>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6" name="Freeform 442">
                <a:extLst>
                  <a:ext uri="{FF2B5EF4-FFF2-40B4-BE49-F238E27FC236}">
                    <a16:creationId xmlns:a16="http://schemas.microsoft.com/office/drawing/2014/main" id="{5BFD9CCD-19B5-7547-96A6-E3AFD1C1D2D8}"/>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7" name="Freeform 443">
                <a:extLst>
                  <a:ext uri="{FF2B5EF4-FFF2-40B4-BE49-F238E27FC236}">
                    <a16:creationId xmlns:a16="http://schemas.microsoft.com/office/drawing/2014/main" id="{B4DC68F3-32E9-5447-98A6-AC29732DE11F}"/>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8" name="Freeform 444">
                <a:extLst>
                  <a:ext uri="{FF2B5EF4-FFF2-40B4-BE49-F238E27FC236}">
                    <a16:creationId xmlns:a16="http://schemas.microsoft.com/office/drawing/2014/main" id="{291269F8-E03C-D849-96D1-E66055E128D9}"/>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69" name="Freeform 445">
                <a:extLst>
                  <a:ext uri="{FF2B5EF4-FFF2-40B4-BE49-F238E27FC236}">
                    <a16:creationId xmlns:a16="http://schemas.microsoft.com/office/drawing/2014/main" id="{EE95BD15-8881-C548-BFAB-E06FAA5F4601}"/>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0" name="Freeform 446">
                <a:extLst>
                  <a:ext uri="{FF2B5EF4-FFF2-40B4-BE49-F238E27FC236}">
                    <a16:creationId xmlns:a16="http://schemas.microsoft.com/office/drawing/2014/main" id="{0F9AE5CD-8CB0-B54C-9D81-89FDB4D00639}"/>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1" name="Freeform 447">
                <a:extLst>
                  <a:ext uri="{FF2B5EF4-FFF2-40B4-BE49-F238E27FC236}">
                    <a16:creationId xmlns:a16="http://schemas.microsoft.com/office/drawing/2014/main" id="{21B77C3B-0904-0343-97FE-43F6AAB7B3A1}"/>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2" name="Freeform 448">
                <a:extLst>
                  <a:ext uri="{FF2B5EF4-FFF2-40B4-BE49-F238E27FC236}">
                    <a16:creationId xmlns:a16="http://schemas.microsoft.com/office/drawing/2014/main" id="{CC28734D-C22B-4644-90A4-6C063145575A}"/>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3" name="Freeform 449">
                <a:extLst>
                  <a:ext uri="{FF2B5EF4-FFF2-40B4-BE49-F238E27FC236}">
                    <a16:creationId xmlns:a16="http://schemas.microsoft.com/office/drawing/2014/main" id="{3C36E338-D618-0B4D-B83C-78CB01193442}"/>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4" name="Freeform 450">
                <a:extLst>
                  <a:ext uri="{FF2B5EF4-FFF2-40B4-BE49-F238E27FC236}">
                    <a16:creationId xmlns:a16="http://schemas.microsoft.com/office/drawing/2014/main" id="{8CFBF097-71EE-1941-8214-91EDE71FE2DE}"/>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5" name="Freeform 451">
                <a:extLst>
                  <a:ext uri="{FF2B5EF4-FFF2-40B4-BE49-F238E27FC236}">
                    <a16:creationId xmlns:a16="http://schemas.microsoft.com/office/drawing/2014/main" id="{EBEC40FA-9B4E-1A4C-BB29-12A0D1FD62D2}"/>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6" name="Freeform 452">
                <a:extLst>
                  <a:ext uri="{FF2B5EF4-FFF2-40B4-BE49-F238E27FC236}">
                    <a16:creationId xmlns:a16="http://schemas.microsoft.com/office/drawing/2014/main" id="{8DCE3842-DA03-F54F-9AAF-4EAEA9435F69}"/>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7" name="Freeform 453">
                <a:extLst>
                  <a:ext uri="{FF2B5EF4-FFF2-40B4-BE49-F238E27FC236}">
                    <a16:creationId xmlns:a16="http://schemas.microsoft.com/office/drawing/2014/main" id="{5390F68D-9299-C149-AACE-966D4E921CB3}"/>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8" name="Freeform 454">
                <a:extLst>
                  <a:ext uri="{FF2B5EF4-FFF2-40B4-BE49-F238E27FC236}">
                    <a16:creationId xmlns:a16="http://schemas.microsoft.com/office/drawing/2014/main" id="{5EDE4B32-00DF-8548-B277-8BC03FCBB185}"/>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79" name="Freeform 455">
                <a:extLst>
                  <a:ext uri="{FF2B5EF4-FFF2-40B4-BE49-F238E27FC236}">
                    <a16:creationId xmlns:a16="http://schemas.microsoft.com/office/drawing/2014/main" id="{E153288B-C377-4048-B234-4595E59BAD8B}"/>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0" name="Freeform 456">
                <a:extLst>
                  <a:ext uri="{FF2B5EF4-FFF2-40B4-BE49-F238E27FC236}">
                    <a16:creationId xmlns:a16="http://schemas.microsoft.com/office/drawing/2014/main" id="{279404A1-70F4-D94A-8284-5FCD3C999051}"/>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1" name="Freeform 457">
                <a:extLst>
                  <a:ext uri="{FF2B5EF4-FFF2-40B4-BE49-F238E27FC236}">
                    <a16:creationId xmlns:a16="http://schemas.microsoft.com/office/drawing/2014/main" id="{80DDCB5B-4AD9-B44A-B56F-9E23F5BE19D8}"/>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2" name="Freeform 458">
                <a:extLst>
                  <a:ext uri="{FF2B5EF4-FFF2-40B4-BE49-F238E27FC236}">
                    <a16:creationId xmlns:a16="http://schemas.microsoft.com/office/drawing/2014/main" id="{11BB6454-F875-EA40-99C5-1BAC4365EA85}"/>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3" name="Freeform 459">
                <a:extLst>
                  <a:ext uri="{FF2B5EF4-FFF2-40B4-BE49-F238E27FC236}">
                    <a16:creationId xmlns:a16="http://schemas.microsoft.com/office/drawing/2014/main" id="{CB3B69E1-89D8-1041-B847-4826BAC91D83}"/>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4" name="Freeform 460">
                <a:extLst>
                  <a:ext uri="{FF2B5EF4-FFF2-40B4-BE49-F238E27FC236}">
                    <a16:creationId xmlns:a16="http://schemas.microsoft.com/office/drawing/2014/main" id="{9EA81206-A168-0848-8594-D6CD16E3A668}"/>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5" name="Freeform 461">
                <a:extLst>
                  <a:ext uri="{FF2B5EF4-FFF2-40B4-BE49-F238E27FC236}">
                    <a16:creationId xmlns:a16="http://schemas.microsoft.com/office/drawing/2014/main" id="{08AD3170-794B-D349-8AF4-93FCA1DFF2AF}"/>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6" name="Freeform 462">
                <a:extLst>
                  <a:ext uri="{FF2B5EF4-FFF2-40B4-BE49-F238E27FC236}">
                    <a16:creationId xmlns:a16="http://schemas.microsoft.com/office/drawing/2014/main" id="{47F7C44C-1381-0B45-818C-2149462F1BCE}"/>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7" name="Freeform 463">
                <a:extLst>
                  <a:ext uri="{FF2B5EF4-FFF2-40B4-BE49-F238E27FC236}">
                    <a16:creationId xmlns:a16="http://schemas.microsoft.com/office/drawing/2014/main" id="{B0B6D346-1684-C845-BE15-1B16508B48AF}"/>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8" name="Freeform 464">
                <a:extLst>
                  <a:ext uri="{FF2B5EF4-FFF2-40B4-BE49-F238E27FC236}">
                    <a16:creationId xmlns:a16="http://schemas.microsoft.com/office/drawing/2014/main" id="{6484AD93-E695-B24F-99B6-B8304585FF24}"/>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89" name="Freeform 465">
                <a:extLst>
                  <a:ext uri="{FF2B5EF4-FFF2-40B4-BE49-F238E27FC236}">
                    <a16:creationId xmlns:a16="http://schemas.microsoft.com/office/drawing/2014/main" id="{4A23A782-A392-E44B-B932-6ED10FA07A4D}"/>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0" name="Freeform 466">
                <a:extLst>
                  <a:ext uri="{FF2B5EF4-FFF2-40B4-BE49-F238E27FC236}">
                    <a16:creationId xmlns:a16="http://schemas.microsoft.com/office/drawing/2014/main" id="{48FF5161-605F-374D-8063-3C988D0DE732}"/>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1" name="Freeform 467">
                <a:extLst>
                  <a:ext uri="{FF2B5EF4-FFF2-40B4-BE49-F238E27FC236}">
                    <a16:creationId xmlns:a16="http://schemas.microsoft.com/office/drawing/2014/main" id="{F1137952-CAD3-BE46-ACA2-CFDC2F44E811}"/>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2" name="Freeform 468">
                <a:extLst>
                  <a:ext uri="{FF2B5EF4-FFF2-40B4-BE49-F238E27FC236}">
                    <a16:creationId xmlns:a16="http://schemas.microsoft.com/office/drawing/2014/main" id="{76540667-EEA5-2646-9C96-C3C10F798242}"/>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3" name="Freeform 469">
                <a:extLst>
                  <a:ext uri="{FF2B5EF4-FFF2-40B4-BE49-F238E27FC236}">
                    <a16:creationId xmlns:a16="http://schemas.microsoft.com/office/drawing/2014/main" id="{47C00660-2EAC-9846-9C1B-B1562781802E}"/>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4" name="Freeform 470">
                <a:extLst>
                  <a:ext uri="{FF2B5EF4-FFF2-40B4-BE49-F238E27FC236}">
                    <a16:creationId xmlns:a16="http://schemas.microsoft.com/office/drawing/2014/main" id="{07C2D098-1E20-A847-AE41-A6E8CB9BA1D8}"/>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5" name="Freeform 471">
                <a:extLst>
                  <a:ext uri="{FF2B5EF4-FFF2-40B4-BE49-F238E27FC236}">
                    <a16:creationId xmlns:a16="http://schemas.microsoft.com/office/drawing/2014/main" id="{B76BD06D-7C8B-E74F-959C-29A884C40046}"/>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6" name="Freeform 472">
                <a:extLst>
                  <a:ext uri="{FF2B5EF4-FFF2-40B4-BE49-F238E27FC236}">
                    <a16:creationId xmlns:a16="http://schemas.microsoft.com/office/drawing/2014/main" id="{7059ABC9-013B-BD45-9967-DB065C73F066}"/>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7" name="Freeform 473">
                <a:extLst>
                  <a:ext uri="{FF2B5EF4-FFF2-40B4-BE49-F238E27FC236}">
                    <a16:creationId xmlns:a16="http://schemas.microsoft.com/office/drawing/2014/main" id="{9CDC5ADB-2DD3-8E45-B563-4C9768A036E4}"/>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8" name="Freeform 474">
                <a:extLst>
                  <a:ext uri="{FF2B5EF4-FFF2-40B4-BE49-F238E27FC236}">
                    <a16:creationId xmlns:a16="http://schemas.microsoft.com/office/drawing/2014/main" id="{90DE8701-BE86-D845-9899-0B9EB827D64B}"/>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199" name="Freeform 475">
                <a:extLst>
                  <a:ext uri="{FF2B5EF4-FFF2-40B4-BE49-F238E27FC236}">
                    <a16:creationId xmlns:a16="http://schemas.microsoft.com/office/drawing/2014/main" id="{500D68D0-79AA-7A49-826F-541F6EED1512}"/>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0" name="Freeform 476">
                <a:extLst>
                  <a:ext uri="{FF2B5EF4-FFF2-40B4-BE49-F238E27FC236}">
                    <a16:creationId xmlns:a16="http://schemas.microsoft.com/office/drawing/2014/main" id="{49FEB55C-0B86-454C-89EF-10719AE19F96}"/>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1" name="Freeform 477">
                <a:extLst>
                  <a:ext uri="{FF2B5EF4-FFF2-40B4-BE49-F238E27FC236}">
                    <a16:creationId xmlns:a16="http://schemas.microsoft.com/office/drawing/2014/main" id="{14D84A96-A540-3849-B965-6B733F04FCDF}"/>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2" name="Freeform 478">
                <a:extLst>
                  <a:ext uri="{FF2B5EF4-FFF2-40B4-BE49-F238E27FC236}">
                    <a16:creationId xmlns:a16="http://schemas.microsoft.com/office/drawing/2014/main" id="{BE1C2153-C045-5947-BDA8-0D32B6A68CDF}"/>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3" name="Freeform 479">
                <a:extLst>
                  <a:ext uri="{FF2B5EF4-FFF2-40B4-BE49-F238E27FC236}">
                    <a16:creationId xmlns:a16="http://schemas.microsoft.com/office/drawing/2014/main" id="{1DF9757B-2B17-DB47-93A0-CEECC88E8CF6}"/>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4" name="Freeform 480">
                <a:extLst>
                  <a:ext uri="{FF2B5EF4-FFF2-40B4-BE49-F238E27FC236}">
                    <a16:creationId xmlns:a16="http://schemas.microsoft.com/office/drawing/2014/main" id="{BCBE99F0-0410-674D-9BA9-10CB8F931F19}"/>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5" name="Freeform 481">
                <a:extLst>
                  <a:ext uri="{FF2B5EF4-FFF2-40B4-BE49-F238E27FC236}">
                    <a16:creationId xmlns:a16="http://schemas.microsoft.com/office/drawing/2014/main" id="{11350A23-0810-C344-80A6-CA434533C5EC}"/>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6" name="Freeform 482">
                <a:extLst>
                  <a:ext uri="{FF2B5EF4-FFF2-40B4-BE49-F238E27FC236}">
                    <a16:creationId xmlns:a16="http://schemas.microsoft.com/office/drawing/2014/main" id="{19C82B1A-E465-7C40-8A7A-6F4D9157B017}"/>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7" name="Freeform 483">
                <a:extLst>
                  <a:ext uri="{FF2B5EF4-FFF2-40B4-BE49-F238E27FC236}">
                    <a16:creationId xmlns:a16="http://schemas.microsoft.com/office/drawing/2014/main" id="{81FE6F81-9D6A-FD46-A7C2-462ABFCCD8AC}"/>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8" name="Freeform 484">
                <a:extLst>
                  <a:ext uri="{FF2B5EF4-FFF2-40B4-BE49-F238E27FC236}">
                    <a16:creationId xmlns:a16="http://schemas.microsoft.com/office/drawing/2014/main" id="{972C2056-4BA1-434C-8229-1F0F1E49F2F8}"/>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09" name="Freeform 485">
                <a:extLst>
                  <a:ext uri="{FF2B5EF4-FFF2-40B4-BE49-F238E27FC236}">
                    <a16:creationId xmlns:a16="http://schemas.microsoft.com/office/drawing/2014/main" id="{781EA042-DD69-5F42-9222-057DE1DAE88A}"/>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0" name="Freeform 486">
                <a:extLst>
                  <a:ext uri="{FF2B5EF4-FFF2-40B4-BE49-F238E27FC236}">
                    <a16:creationId xmlns:a16="http://schemas.microsoft.com/office/drawing/2014/main" id="{B19C97F2-57D2-6F47-B96F-F8DE9386F179}"/>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1" name="Freeform 487">
                <a:extLst>
                  <a:ext uri="{FF2B5EF4-FFF2-40B4-BE49-F238E27FC236}">
                    <a16:creationId xmlns:a16="http://schemas.microsoft.com/office/drawing/2014/main" id="{BE329FFE-68B1-8D49-A413-13AFF47CB339}"/>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2" name="Freeform 488">
                <a:extLst>
                  <a:ext uri="{FF2B5EF4-FFF2-40B4-BE49-F238E27FC236}">
                    <a16:creationId xmlns:a16="http://schemas.microsoft.com/office/drawing/2014/main" id="{DC5814BB-C1A4-AB4E-899E-2BBDB7105288}"/>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3" name="Freeform 489">
                <a:extLst>
                  <a:ext uri="{FF2B5EF4-FFF2-40B4-BE49-F238E27FC236}">
                    <a16:creationId xmlns:a16="http://schemas.microsoft.com/office/drawing/2014/main" id="{35356882-C1F4-1A4C-8E2D-295116615E7A}"/>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4" name="Freeform 490">
                <a:extLst>
                  <a:ext uri="{FF2B5EF4-FFF2-40B4-BE49-F238E27FC236}">
                    <a16:creationId xmlns:a16="http://schemas.microsoft.com/office/drawing/2014/main" id="{A1A558EF-590A-C742-BB48-60293515E477}"/>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5" name="Freeform 491">
                <a:extLst>
                  <a:ext uri="{FF2B5EF4-FFF2-40B4-BE49-F238E27FC236}">
                    <a16:creationId xmlns:a16="http://schemas.microsoft.com/office/drawing/2014/main" id="{97EF96AE-AA67-884D-8B8B-BB4D4F9B9EA5}"/>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6" name="Freeform 492">
                <a:extLst>
                  <a:ext uri="{FF2B5EF4-FFF2-40B4-BE49-F238E27FC236}">
                    <a16:creationId xmlns:a16="http://schemas.microsoft.com/office/drawing/2014/main" id="{4F92D126-8F6D-EF4B-B0B0-A57377A362BF}"/>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7" name="Freeform 493">
                <a:extLst>
                  <a:ext uri="{FF2B5EF4-FFF2-40B4-BE49-F238E27FC236}">
                    <a16:creationId xmlns:a16="http://schemas.microsoft.com/office/drawing/2014/main" id="{5823F5B5-B05C-4940-9918-C8BF221628CF}"/>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8" name="Freeform 494">
                <a:extLst>
                  <a:ext uri="{FF2B5EF4-FFF2-40B4-BE49-F238E27FC236}">
                    <a16:creationId xmlns:a16="http://schemas.microsoft.com/office/drawing/2014/main" id="{19F31319-4769-6345-AAA4-FB83C36E964C}"/>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19" name="Freeform 495">
                <a:extLst>
                  <a:ext uri="{FF2B5EF4-FFF2-40B4-BE49-F238E27FC236}">
                    <a16:creationId xmlns:a16="http://schemas.microsoft.com/office/drawing/2014/main" id="{E1E68E44-7AAC-F64F-B1BA-E5E396A7E586}"/>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0" name="Freeform 496">
                <a:extLst>
                  <a:ext uri="{FF2B5EF4-FFF2-40B4-BE49-F238E27FC236}">
                    <a16:creationId xmlns:a16="http://schemas.microsoft.com/office/drawing/2014/main" id="{06ACC18E-79FA-2A4E-A395-22265D2921A2}"/>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1" name="Freeform 497">
                <a:extLst>
                  <a:ext uri="{FF2B5EF4-FFF2-40B4-BE49-F238E27FC236}">
                    <a16:creationId xmlns:a16="http://schemas.microsoft.com/office/drawing/2014/main" id="{16CBFE19-B184-2F41-AD79-1C7AF24CB299}"/>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2" name="Freeform 498">
                <a:extLst>
                  <a:ext uri="{FF2B5EF4-FFF2-40B4-BE49-F238E27FC236}">
                    <a16:creationId xmlns:a16="http://schemas.microsoft.com/office/drawing/2014/main" id="{8EF342B0-8A23-7F4C-B629-65F15011D2C9}"/>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3" name="Freeform 499">
                <a:extLst>
                  <a:ext uri="{FF2B5EF4-FFF2-40B4-BE49-F238E27FC236}">
                    <a16:creationId xmlns:a16="http://schemas.microsoft.com/office/drawing/2014/main" id="{CDB4936F-2ED7-8D44-B4FF-BBFEE69B07C6}"/>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4" name="Freeform 500">
                <a:extLst>
                  <a:ext uri="{FF2B5EF4-FFF2-40B4-BE49-F238E27FC236}">
                    <a16:creationId xmlns:a16="http://schemas.microsoft.com/office/drawing/2014/main" id="{721E916D-1A1B-0041-ACA6-E7F21B50FF6E}"/>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5" name="Freeform 501">
                <a:extLst>
                  <a:ext uri="{FF2B5EF4-FFF2-40B4-BE49-F238E27FC236}">
                    <a16:creationId xmlns:a16="http://schemas.microsoft.com/office/drawing/2014/main" id="{3A1B3184-3EDB-DC42-8369-459EB83BE6B7}"/>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6" name="Freeform 502">
                <a:extLst>
                  <a:ext uri="{FF2B5EF4-FFF2-40B4-BE49-F238E27FC236}">
                    <a16:creationId xmlns:a16="http://schemas.microsoft.com/office/drawing/2014/main" id="{32A255C1-A45B-2944-99CA-6C0FF8509FE6}"/>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7" name="Freeform 503">
                <a:extLst>
                  <a:ext uri="{FF2B5EF4-FFF2-40B4-BE49-F238E27FC236}">
                    <a16:creationId xmlns:a16="http://schemas.microsoft.com/office/drawing/2014/main" id="{E6F9CA63-A3FA-ED4D-BA57-76911F3436BF}"/>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8" name="Freeform 504">
                <a:extLst>
                  <a:ext uri="{FF2B5EF4-FFF2-40B4-BE49-F238E27FC236}">
                    <a16:creationId xmlns:a16="http://schemas.microsoft.com/office/drawing/2014/main" id="{8558EAF6-262F-1A44-BEB5-D18B3849B18A}"/>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29" name="Freeform 505">
                <a:extLst>
                  <a:ext uri="{FF2B5EF4-FFF2-40B4-BE49-F238E27FC236}">
                    <a16:creationId xmlns:a16="http://schemas.microsoft.com/office/drawing/2014/main" id="{190742D1-4687-8942-815D-3F72FD85A000}"/>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0" name="Freeform 506">
                <a:extLst>
                  <a:ext uri="{FF2B5EF4-FFF2-40B4-BE49-F238E27FC236}">
                    <a16:creationId xmlns:a16="http://schemas.microsoft.com/office/drawing/2014/main" id="{9E5DEF84-CF5F-2F44-B920-54ED554435BE}"/>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1" name="Freeform 507">
                <a:extLst>
                  <a:ext uri="{FF2B5EF4-FFF2-40B4-BE49-F238E27FC236}">
                    <a16:creationId xmlns:a16="http://schemas.microsoft.com/office/drawing/2014/main" id="{CCE2A7E2-2E3E-F545-8541-5DBD824BC99F}"/>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2" name="Freeform 508">
                <a:extLst>
                  <a:ext uri="{FF2B5EF4-FFF2-40B4-BE49-F238E27FC236}">
                    <a16:creationId xmlns:a16="http://schemas.microsoft.com/office/drawing/2014/main" id="{037E67FE-C3A6-4D4F-A2BC-C1C6E4F9E8DC}"/>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3" name="Freeform 509">
                <a:extLst>
                  <a:ext uri="{FF2B5EF4-FFF2-40B4-BE49-F238E27FC236}">
                    <a16:creationId xmlns:a16="http://schemas.microsoft.com/office/drawing/2014/main" id="{A13F11C7-3717-A741-B18B-607108B33771}"/>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4" name="Freeform 510">
                <a:extLst>
                  <a:ext uri="{FF2B5EF4-FFF2-40B4-BE49-F238E27FC236}">
                    <a16:creationId xmlns:a16="http://schemas.microsoft.com/office/drawing/2014/main" id="{4684F5B4-3594-B043-9EDE-65BC400BFE63}"/>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5" name="Freeform 511">
                <a:extLst>
                  <a:ext uri="{FF2B5EF4-FFF2-40B4-BE49-F238E27FC236}">
                    <a16:creationId xmlns:a16="http://schemas.microsoft.com/office/drawing/2014/main" id="{DDC45861-89CA-524B-B8C8-B7DB8E2BFEEE}"/>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6" name="Freeform 512">
                <a:extLst>
                  <a:ext uri="{FF2B5EF4-FFF2-40B4-BE49-F238E27FC236}">
                    <a16:creationId xmlns:a16="http://schemas.microsoft.com/office/drawing/2014/main" id="{42663440-7291-814B-8B23-1FA04F34C16B}"/>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7" name="Freeform 513">
                <a:extLst>
                  <a:ext uri="{FF2B5EF4-FFF2-40B4-BE49-F238E27FC236}">
                    <a16:creationId xmlns:a16="http://schemas.microsoft.com/office/drawing/2014/main" id="{EF075AF4-2096-6A46-AEF1-E9DE87E88CFD}"/>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8" name="Freeform 514">
                <a:extLst>
                  <a:ext uri="{FF2B5EF4-FFF2-40B4-BE49-F238E27FC236}">
                    <a16:creationId xmlns:a16="http://schemas.microsoft.com/office/drawing/2014/main" id="{53127A63-B06F-5C4D-9544-E3038367C52F}"/>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39" name="Freeform 515">
                <a:extLst>
                  <a:ext uri="{FF2B5EF4-FFF2-40B4-BE49-F238E27FC236}">
                    <a16:creationId xmlns:a16="http://schemas.microsoft.com/office/drawing/2014/main" id="{F71C9817-9DF5-CC4F-ADFA-1FC62BE9B17E}"/>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0" name="Freeform 516">
                <a:extLst>
                  <a:ext uri="{FF2B5EF4-FFF2-40B4-BE49-F238E27FC236}">
                    <a16:creationId xmlns:a16="http://schemas.microsoft.com/office/drawing/2014/main" id="{AC390FFD-2A02-0E47-AEAA-7EAE2DC50836}"/>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1" name="Freeform 517">
                <a:extLst>
                  <a:ext uri="{FF2B5EF4-FFF2-40B4-BE49-F238E27FC236}">
                    <a16:creationId xmlns:a16="http://schemas.microsoft.com/office/drawing/2014/main" id="{751F4134-8377-0B4A-8EE0-5D9E5AEFBB5F}"/>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2" name="Freeform 518">
                <a:extLst>
                  <a:ext uri="{FF2B5EF4-FFF2-40B4-BE49-F238E27FC236}">
                    <a16:creationId xmlns:a16="http://schemas.microsoft.com/office/drawing/2014/main" id="{A51E2180-E88F-0F40-B5E0-492658E069C3}"/>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3" name="Freeform 519">
                <a:extLst>
                  <a:ext uri="{FF2B5EF4-FFF2-40B4-BE49-F238E27FC236}">
                    <a16:creationId xmlns:a16="http://schemas.microsoft.com/office/drawing/2014/main" id="{B7048D03-B7A7-CE42-9D45-D8665DF3C142}"/>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4" name="Freeform 520">
                <a:extLst>
                  <a:ext uri="{FF2B5EF4-FFF2-40B4-BE49-F238E27FC236}">
                    <a16:creationId xmlns:a16="http://schemas.microsoft.com/office/drawing/2014/main" id="{12424FBE-2D2F-7349-8F5C-E45D23C58446}"/>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5" name="Freeform 521">
                <a:extLst>
                  <a:ext uri="{FF2B5EF4-FFF2-40B4-BE49-F238E27FC236}">
                    <a16:creationId xmlns:a16="http://schemas.microsoft.com/office/drawing/2014/main" id="{7B88D608-3F51-8546-B7EB-6A5CA0023BAF}"/>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6" name="Freeform 522">
                <a:extLst>
                  <a:ext uri="{FF2B5EF4-FFF2-40B4-BE49-F238E27FC236}">
                    <a16:creationId xmlns:a16="http://schemas.microsoft.com/office/drawing/2014/main" id="{76FD4243-EA7F-1F49-8CA8-CEF0E732ACDF}"/>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7" name="Freeform 523">
                <a:extLst>
                  <a:ext uri="{FF2B5EF4-FFF2-40B4-BE49-F238E27FC236}">
                    <a16:creationId xmlns:a16="http://schemas.microsoft.com/office/drawing/2014/main" id="{AF4D68E4-3D37-664F-8583-83FF5F7E308F}"/>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8" name="Freeform 524">
                <a:extLst>
                  <a:ext uri="{FF2B5EF4-FFF2-40B4-BE49-F238E27FC236}">
                    <a16:creationId xmlns:a16="http://schemas.microsoft.com/office/drawing/2014/main" id="{08B5A2D2-279E-1742-82E4-3CF99BEFC534}"/>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49" name="Freeform 525">
                <a:extLst>
                  <a:ext uri="{FF2B5EF4-FFF2-40B4-BE49-F238E27FC236}">
                    <a16:creationId xmlns:a16="http://schemas.microsoft.com/office/drawing/2014/main" id="{07D486BE-ABAA-4449-A914-7244179F3FA5}"/>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0" name="Freeform 526">
                <a:extLst>
                  <a:ext uri="{FF2B5EF4-FFF2-40B4-BE49-F238E27FC236}">
                    <a16:creationId xmlns:a16="http://schemas.microsoft.com/office/drawing/2014/main" id="{A70FCA01-71DB-8A4F-AE7A-D8FD7ACF39C2}"/>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1" name="Freeform 527">
                <a:extLst>
                  <a:ext uri="{FF2B5EF4-FFF2-40B4-BE49-F238E27FC236}">
                    <a16:creationId xmlns:a16="http://schemas.microsoft.com/office/drawing/2014/main" id="{5270C636-DBFC-1340-958D-12A20DBAA815}"/>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2" name="Freeform 528">
                <a:extLst>
                  <a:ext uri="{FF2B5EF4-FFF2-40B4-BE49-F238E27FC236}">
                    <a16:creationId xmlns:a16="http://schemas.microsoft.com/office/drawing/2014/main" id="{947C9C61-D3C5-E541-81D2-E990FAC12A39}"/>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3" name="Freeform 529">
                <a:extLst>
                  <a:ext uri="{FF2B5EF4-FFF2-40B4-BE49-F238E27FC236}">
                    <a16:creationId xmlns:a16="http://schemas.microsoft.com/office/drawing/2014/main" id="{5B16A678-E42D-8E42-B41F-BF7AE355DD66}"/>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4" name="Freeform 530">
                <a:extLst>
                  <a:ext uri="{FF2B5EF4-FFF2-40B4-BE49-F238E27FC236}">
                    <a16:creationId xmlns:a16="http://schemas.microsoft.com/office/drawing/2014/main" id="{5735CF2B-06AE-6D4A-BF7F-C9694FA1B9A9}"/>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5" name="Freeform 531">
                <a:extLst>
                  <a:ext uri="{FF2B5EF4-FFF2-40B4-BE49-F238E27FC236}">
                    <a16:creationId xmlns:a16="http://schemas.microsoft.com/office/drawing/2014/main" id="{CD3F9914-3F6B-284E-8328-CDF870F45A46}"/>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6" name="Freeform 532">
                <a:extLst>
                  <a:ext uri="{FF2B5EF4-FFF2-40B4-BE49-F238E27FC236}">
                    <a16:creationId xmlns:a16="http://schemas.microsoft.com/office/drawing/2014/main" id="{09936061-639F-164C-9889-7E909FDEABB6}"/>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7" name="Freeform 533">
                <a:extLst>
                  <a:ext uri="{FF2B5EF4-FFF2-40B4-BE49-F238E27FC236}">
                    <a16:creationId xmlns:a16="http://schemas.microsoft.com/office/drawing/2014/main" id="{A38B662B-7D9D-7E43-B6BD-C4ED881EB050}"/>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8" name="Freeform 534">
                <a:extLst>
                  <a:ext uri="{FF2B5EF4-FFF2-40B4-BE49-F238E27FC236}">
                    <a16:creationId xmlns:a16="http://schemas.microsoft.com/office/drawing/2014/main" id="{0E2E1AA5-1B66-9A4D-AD3C-87C4359919BA}"/>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59" name="Freeform 535">
                <a:extLst>
                  <a:ext uri="{FF2B5EF4-FFF2-40B4-BE49-F238E27FC236}">
                    <a16:creationId xmlns:a16="http://schemas.microsoft.com/office/drawing/2014/main" id="{E080F111-15FE-F645-AE8C-B72CD10CBEE0}"/>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0" name="Freeform 536">
                <a:extLst>
                  <a:ext uri="{FF2B5EF4-FFF2-40B4-BE49-F238E27FC236}">
                    <a16:creationId xmlns:a16="http://schemas.microsoft.com/office/drawing/2014/main" id="{7143EE67-3F32-524B-9D39-54F18F79E1A7}"/>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1" name="Freeform 537">
                <a:extLst>
                  <a:ext uri="{FF2B5EF4-FFF2-40B4-BE49-F238E27FC236}">
                    <a16:creationId xmlns:a16="http://schemas.microsoft.com/office/drawing/2014/main" id="{126D4BD0-43A8-8847-8CE4-FF36D63E4223}"/>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2" name="Freeform 538">
                <a:extLst>
                  <a:ext uri="{FF2B5EF4-FFF2-40B4-BE49-F238E27FC236}">
                    <a16:creationId xmlns:a16="http://schemas.microsoft.com/office/drawing/2014/main" id="{C529BD20-2646-4541-B065-BA0A3020B946}"/>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3" name="Freeform 539">
                <a:extLst>
                  <a:ext uri="{FF2B5EF4-FFF2-40B4-BE49-F238E27FC236}">
                    <a16:creationId xmlns:a16="http://schemas.microsoft.com/office/drawing/2014/main" id="{0CFE4B14-E43B-0641-8D7B-FF302E1F6943}"/>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4" name="Freeform 540">
                <a:extLst>
                  <a:ext uri="{FF2B5EF4-FFF2-40B4-BE49-F238E27FC236}">
                    <a16:creationId xmlns:a16="http://schemas.microsoft.com/office/drawing/2014/main" id="{C4CD5AE3-A0F6-904D-BEC3-CA8FF81F8EE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5" name="Freeform 541">
                <a:extLst>
                  <a:ext uri="{FF2B5EF4-FFF2-40B4-BE49-F238E27FC236}">
                    <a16:creationId xmlns:a16="http://schemas.microsoft.com/office/drawing/2014/main" id="{6CB650F1-D4EC-4A4B-A8A2-D734EE29F99B}"/>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6" name="Freeform 542">
                <a:extLst>
                  <a:ext uri="{FF2B5EF4-FFF2-40B4-BE49-F238E27FC236}">
                    <a16:creationId xmlns:a16="http://schemas.microsoft.com/office/drawing/2014/main" id="{DA1EEC03-3445-254F-A5CD-E4B88955F327}"/>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7" name="Freeform 543">
                <a:extLst>
                  <a:ext uri="{FF2B5EF4-FFF2-40B4-BE49-F238E27FC236}">
                    <a16:creationId xmlns:a16="http://schemas.microsoft.com/office/drawing/2014/main" id="{8BF2874C-9699-2B40-9356-907507900D37}"/>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8" name="Freeform 544">
                <a:extLst>
                  <a:ext uri="{FF2B5EF4-FFF2-40B4-BE49-F238E27FC236}">
                    <a16:creationId xmlns:a16="http://schemas.microsoft.com/office/drawing/2014/main" id="{9DA64A8E-2969-5C42-8631-045E0C96B71C}"/>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69" name="Freeform 545">
                <a:extLst>
                  <a:ext uri="{FF2B5EF4-FFF2-40B4-BE49-F238E27FC236}">
                    <a16:creationId xmlns:a16="http://schemas.microsoft.com/office/drawing/2014/main" id="{E757A698-3098-8D41-BDF4-1FC9B6F8A9A6}"/>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0" name="Freeform 546">
                <a:extLst>
                  <a:ext uri="{FF2B5EF4-FFF2-40B4-BE49-F238E27FC236}">
                    <a16:creationId xmlns:a16="http://schemas.microsoft.com/office/drawing/2014/main" id="{6D9D932D-AA38-CD4A-836F-D1579A2BDBBB}"/>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1" name="Freeform 547">
                <a:extLst>
                  <a:ext uri="{FF2B5EF4-FFF2-40B4-BE49-F238E27FC236}">
                    <a16:creationId xmlns:a16="http://schemas.microsoft.com/office/drawing/2014/main" id="{7B60C973-26EF-B04F-960F-8A3D479AA8B1}"/>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2" name="Freeform 548">
                <a:extLst>
                  <a:ext uri="{FF2B5EF4-FFF2-40B4-BE49-F238E27FC236}">
                    <a16:creationId xmlns:a16="http://schemas.microsoft.com/office/drawing/2014/main" id="{9228C744-8072-2740-B693-E5D22A88EC58}"/>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3" name="Freeform 549">
                <a:extLst>
                  <a:ext uri="{FF2B5EF4-FFF2-40B4-BE49-F238E27FC236}">
                    <a16:creationId xmlns:a16="http://schemas.microsoft.com/office/drawing/2014/main" id="{90668128-1AA2-6744-A26B-08E97DE8D531}"/>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4" name="Freeform 550">
                <a:extLst>
                  <a:ext uri="{FF2B5EF4-FFF2-40B4-BE49-F238E27FC236}">
                    <a16:creationId xmlns:a16="http://schemas.microsoft.com/office/drawing/2014/main" id="{7BEA9EF7-83C9-E643-A5AA-FD1B5568C7B7}"/>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5" name="Freeform 551">
                <a:extLst>
                  <a:ext uri="{FF2B5EF4-FFF2-40B4-BE49-F238E27FC236}">
                    <a16:creationId xmlns:a16="http://schemas.microsoft.com/office/drawing/2014/main" id="{3F08C62A-25CC-F34C-BFDB-89B9F75DD4F5}"/>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6" name="Freeform 552">
                <a:extLst>
                  <a:ext uri="{FF2B5EF4-FFF2-40B4-BE49-F238E27FC236}">
                    <a16:creationId xmlns:a16="http://schemas.microsoft.com/office/drawing/2014/main" id="{34427D78-07A0-6B46-9EAD-582DF4304A54}"/>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7" name="Freeform 553">
                <a:extLst>
                  <a:ext uri="{FF2B5EF4-FFF2-40B4-BE49-F238E27FC236}">
                    <a16:creationId xmlns:a16="http://schemas.microsoft.com/office/drawing/2014/main" id="{E512F8F4-D661-4A44-B79C-15C51F88E9A9}"/>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8" name="Freeform 554">
                <a:extLst>
                  <a:ext uri="{FF2B5EF4-FFF2-40B4-BE49-F238E27FC236}">
                    <a16:creationId xmlns:a16="http://schemas.microsoft.com/office/drawing/2014/main" id="{DB5D89A1-89AE-7240-B62B-F67854DC59D5}"/>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79" name="Freeform 555">
                <a:extLst>
                  <a:ext uri="{FF2B5EF4-FFF2-40B4-BE49-F238E27FC236}">
                    <a16:creationId xmlns:a16="http://schemas.microsoft.com/office/drawing/2014/main" id="{A51BE021-B51A-CE49-94D5-291C19ECF096}"/>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0" name="Freeform 556">
                <a:extLst>
                  <a:ext uri="{FF2B5EF4-FFF2-40B4-BE49-F238E27FC236}">
                    <a16:creationId xmlns:a16="http://schemas.microsoft.com/office/drawing/2014/main" id="{832DFBB6-D843-3D46-890F-7E1B5A7CAA7B}"/>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1" name="Freeform 557">
                <a:extLst>
                  <a:ext uri="{FF2B5EF4-FFF2-40B4-BE49-F238E27FC236}">
                    <a16:creationId xmlns:a16="http://schemas.microsoft.com/office/drawing/2014/main" id="{282E7B3A-0595-4F42-BFFB-EF78D052247B}"/>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2" name="Freeform 558">
                <a:extLst>
                  <a:ext uri="{FF2B5EF4-FFF2-40B4-BE49-F238E27FC236}">
                    <a16:creationId xmlns:a16="http://schemas.microsoft.com/office/drawing/2014/main" id="{59DD89EE-48FE-6844-A367-DCB2F3EF9249}"/>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3" name="Freeform 559">
                <a:extLst>
                  <a:ext uri="{FF2B5EF4-FFF2-40B4-BE49-F238E27FC236}">
                    <a16:creationId xmlns:a16="http://schemas.microsoft.com/office/drawing/2014/main" id="{5264C71A-075B-E542-AC06-8BFA939CFAE1}"/>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4" name="Freeform 560">
                <a:extLst>
                  <a:ext uri="{FF2B5EF4-FFF2-40B4-BE49-F238E27FC236}">
                    <a16:creationId xmlns:a16="http://schemas.microsoft.com/office/drawing/2014/main" id="{A08614F1-6F36-F047-B423-DE9BEC0AA50B}"/>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5" name="Freeform 561">
                <a:extLst>
                  <a:ext uri="{FF2B5EF4-FFF2-40B4-BE49-F238E27FC236}">
                    <a16:creationId xmlns:a16="http://schemas.microsoft.com/office/drawing/2014/main" id="{933E42C9-4597-4A4A-AC02-4C3F659C22A7}"/>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6" name="Freeform 562">
                <a:extLst>
                  <a:ext uri="{FF2B5EF4-FFF2-40B4-BE49-F238E27FC236}">
                    <a16:creationId xmlns:a16="http://schemas.microsoft.com/office/drawing/2014/main" id="{685A6F32-67BD-9549-9F6B-C128EBCEFC04}"/>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7" name="Freeform 563">
                <a:extLst>
                  <a:ext uri="{FF2B5EF4-FFF2-40B4-BE49-F238E27FC236}">
                    <a16:creationId xmlns:a16="http://schemas.microsoft.com/office/drawing/2014/main" id="{C93AF010-A7E8-C94F-8DD6-C5F64BDBCC69}"/>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8" name="Freeform 564">
                <a:extLst>
                  <a:ext uri="{FF2B5EF4-FFF2-40B4-BE49-F238E27FC236}">
                    <a16:creationId xmlns:a16="http://schemas.microsoft.com/office/drawing/2014/main" id="{EFFCD170-EEAC-2B4A-8436-C27ED38D155D}"/>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89" name="Freeform 565">
                <a:extLst>
                  <a:ext uri="{FF2B5EF4-FFF2-40B4-BE49-F238E27FC236}">
                    <a16:creationId xmlns:a16="http://schemas.microsoft.com/office/drawing/2014/main" id="{8878D84E-8132-574E-8398-2A42E11834B3}"/>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0" name="Freeform 566">
                <a:extLst>
                  <a:ext uri="{FF2B5EF4-FFF2-40B4-BE49-F238E27FC236}">
                    <a16:creationId xmlns:a16="http://schemas.microsoft.com/office/drawing/2014/main" id="{273F090E-D482-1245-BC3E-EF22993DE293}"/>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1" name="Freeform 567">
                <a:extLst>
                  <a:ext uri="{FF2B5EF4-FFF2-40B4-BE49-F238E27FC236}">
                    <a16:creationId xmlns:a16="http://schemas.microsoft.com/office/drawing/2014/main" id="{49F86A92-567B-234A-B63E-4623FE89ED7A}"/>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2" name="Freeform 568">
                <a:extLst>
                  <a:ext uri="{FF2B5EF4-FFF2-40B4-BE49-F238E27FC236}">
                    <a16:creationId xmlns:a16="http://schemas.microsoft.com/office/drawing/2014/main" id="{095A195A-2025-9940-A6F7-3458635F902C}"/>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3" name="Freeform 569">
                <a:extLst>
                  <a:ext uri="{FF2B5EF4-FFF2-40B4-BE49-F238E27FC236}">
                    <a16:creationId xmlns:a16="http://schemas.microsoft.com/office/drawing/2014/main" id="{9640749A-D282-8D41-8D06-271D5F7B855D}"/>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4" name="Freeform 570">
                <a:extLst>
                  <a:ext uri="{FF2B5EF4-FFF2-40B4-BE49-F238E27FC236}">
                    <a16:creationId xmlns:a16="http://schemas.microsoft.com/office/drawing/2014/main" id="{0F138684-285A-484F-BCD0-F8CA34FB4CC9}"/>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5" name="Freeform 571">
                <a:extLst>
                  <a:ext uri="{FF2B5EF4-FFF2-40B4-BE49-F238E27FC236}">
                    <a16:creationId xmlns:a16="http://schemas.microsoft.com/office/drawing/2014/main" id="{CB9B77A3-0453-2746-B876-719F494B3879}"/>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6" name="Freeform 572">
                <a:extLst>
                  <a:ext uri="{FF2B5EF4-FFF2-40B4-BE49-F238E27FC236}">
                    <a16:creationId xmlns:a16="http://schemas.microsoft.com/office/drawing/2014/main" id="{4CAB5A38-07CC-BD4E-B8FC-27963050A724}"/>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7" name="Freeform 573">
                <a:extLst>
                  <a:ext uri="{FF2B5EF4-FFF2-40B4-BE49-F238E27FC236}">
                    <a16:creationId xmlns:a16="http://schemas.microsoft.com/office/drawing/2014/main" id="{7896AB7F-9CC8-6149-AD1C-23AAFA0DACF4}"/>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8" name="Freeform 574">
                <a:extLst>
                  <a:ext uri="{FF2B5EF4-FFF2-40B4-BE49-F238E27FC236}">
                    <a16:creationId xmlns:a16="http://schemas.microsoft.com/office/drawing/2014/main" id="{491A9C5E-AA8E-3C45-9A2F-9644977FDEC6}"/>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299" name="Freeform 575">
                <a:extLst>
                  <a:ext uri="{FF2B5EF4-FFF2-40B4-BE49-F238E27FC236}">
                    <a16:creationId xmlns:a16="http://schemas.microsoft.com/office/drawing/2014/main" id="{D55E8DD4-446F-FD45-8AE9-329D8DC6242E}"/>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0" name="Freeform 576">
                <a:extLst>
                  <a:ext uri="{FF2B5EF4-FFF2-40B4-BE49-F238E27FC236}">
                    <a16:creationId xmlns:a16="http://schemas.microsoft.com/office/drawing/2014/main" id="{B245066D-BCAC-1D4D-A81F-129F6F20CC24}"/>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1" name="Freeform 577">
                <a:extLst>
                  <a:ext uri="{FF2B5EF4-FFF2-40B4-BE49-F238E27FC236}">
                    <a16:creationId xmlns:a16="http://schemas.microsoft.com/office/drawing/2014/main" id="{9889C509-73EC-4A41-845B-97263137E050}"/>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2" name="Freeform 578">
                <a:extLst>
                  <a:ext uri="{FF2B5EF4-FFF2-40B4-BE49-F238E27FC236}">
                    <a16:creationId xmlns:a16="http://schemas.microsoft.com/office/drawing/2014/main" id="{D270908E-288B-2D4D-AD0E-49092AF82A12}"/>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3" name="Freeform 579">
                <a:extLst>
                  <a:ext uri="{FF2B5EF4-FFF2-40B4-BE49-F238E27FC236}">
                    <a16:creationId xmlns:a16="http://schemas.microsoft.com/office/drawing/2014/main" id="{9A454C6C-48F8-CF4D-AEE6-D33D33BD0FCC}"/>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4" name="Freeform 580">
                <a:extLst>
                  <a:ext uri="{FF2B5EF4-FFF2-40B4-BE49-F238E27FC236}">
                    <a16:creationId xmlns:a16="http://schemas.microsoft.com/office/drawing/2014/main" id="{F59E2D32-762F-D14F-8161-967DBE0412A8}"/>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5" name="Freeform 581">
                <a:extLst>
                  <a:ext uri="{FF2B5EF4-FFF2-40B4-BE49-F238E27FC236}">
                    <a16:creationId xmlns:a16="http://schemas.microsoft.com/office/drawing/2014/main" id="{B147C00B-A235-B443-86F3-9E559A15222B}"/>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6" name="Freeform 582">
                <a:extLst>
                  <a:ext uri="{FF2B5EF4-FFF2-40B4-BE49-F238E27FC236}">
                    <a16:creationId xmlns:a16="http://schemas.microsoft.com/office/drawing/2014/main" id="{AC9F2F1E-6DF9-DB44-8B59-5D5E1E6306C5}"/>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7" name="Freeform 583">
                <a:extLst>
                  <a:ext uri="{FF2B5EF4-FFF2-40B4-BE49-F238E27FC236}">
                    <a16:creationId xmlns:a16="http://schemas.microsoft.com/office/drawing/2014/main" id="{9C6E1E6F-B79E-304C-A71E-5F4B7021F971}"/>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8" name="Freeform 584">
                <a:extLst>
                  <a:ext uri="{FF2B5EF4-FFF2-40B4-BE49-F238E27FC236}">
                    <a16:creationId xmlns:a16="http://schemas.microsoft.com/office/drawing/2014/main" id="{A6A64AFF-5675-A344-8B31-DF337ECE331D}"/>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09" name="Freeform 585">
                <a:extLst>
                  <a:ext uri="{FF2B5EF4-FFF2-40B4-BE49-F238E27FC236}">
                    <a16:creationId xmlns:a16="http://schemas.microsoft.com/office/drawing/2014/main" id="{18D8080B-8DFC-284F-97DF-1F074050EBC4}"/>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0" name="Freeform 586">
                <a:extLst>
                  <a:ext uri="{FF2B5EF4-FFF2-40B4-BE49-F238E27FC236}">
                    <a16:creationId xmlns:a16="http://schemas.microsoft.com/office/drawing/2014/main" id="{F7B5393D-518E-3040-B9AB-3D115F02321A}"/>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1" name="Freeform 587">
                <a:extLst>
                  <a:ext uri="{FF2B5EF4-FFF2-40B4-BE49-F238E27FC236}">
                    <a16:creationId xmlns:a16="http://schemas.microsoft.com/office/drawing/2014/main" id="{51D3A40C-CC34-4A40-86B7-62488BDD9697}"/>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2" name="Freeform 588">
                <a:extLst>
                  <a:ext uri="{FF2B5EF4-FFF2-40B4-BE49-F238E27FC236}">
                    <a16:creationId xmlns:a16="http://schemas.microsoft.com/office/drawing/2014/main" id="{6C25FA5F-2DE2-6E48-897A-6C06EFC512D8}"/>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3" name="Freeform 589">
                <a:extLst>
                  <a:ext uri="{FF2B5EF4-FFF2-40B4-BE49-F238E27FC236}">
                    <a16:creationId xmlns:a16="http://schemas.microsoft.com/office/drawing/2014/main" id="{DFC2653F-460A-0A4F-924F-041B84600947}"/>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4" name="Freeform 590">
                <a:extLst>
                  <a:ext uri="{FF2B5EF4-FFF2-40B4-BE49-F238E27FC236}">
                    <a16:creationId xmlns:a16="http://schemas.microsoft.com/office/drawing/2014/main" id="{C8E96277-91FB-B14C-BBAC-23C1F325A3BD}"/>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5" name="Freeform 591">
                <a:extLst>
                  <a:ext uri="{FF2B5EF4-FFF2-40B4-BE49-F238E27FC236}">
                    <a16:creationId xmlns:a16="http://schemas.microsoft.com/office/drawing/2014/main" id="{A19868B3-8717-A044-B3E1-32BF7D7F0AB2}"/>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6" name="Freeform 592">
                <a:extLst>
                  <a:ext uri="{FF2B5EF4-FFF2-40B4-BE49-F238E27FC236}">
                    <a16:creationId xmlns:a16="http://schemas.microsoft.com/office/drawing/2014/main" id="{8171CEBB-5DB5-9440-B540-FC03023C7B10}"/>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7" name="Freeform 593">
                <a:extLst>
                  <a:ext uri="{FF2B5EF4-FFF2-40B4-BE49-F238E27FC236}">
                    <a16:creationId xmlns:a16="http://schemas.microsoft.com/office/drawing/2014/main" id="{8F6FD7BA-6AAF-1E4E-AD82-6C63A2740135}"/>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8" name="Freeform 594">
                <a:extLst>
                  <a:ext uri="{FF2B5EF4-FFF2-40B4-BE49-F238E27FC236}">
                    <a16:creationId xmlns:a16="http://schemas.microsoft.com/office/drawing/2014/main" id="{FFD904A4-BFFF-9648-A634-3367BCA81246}"/>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19" name="Freeform 595">
                <a:extLst>
                  <a:ext uri="{FF2B5EF4-FFF2-40B4-BE49-F238E27FC236}">
                    <a16:creationId xmlns:a16="http://schemas.microsoft.com/office/drawing/2014/main" id="{616CC8CA-EA41-A34D-9EED-70CC43857E44}"/>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0" name="Freeform 596">
                <a:extLst>
                  <a:ext uri="{FF2B5EF4-FFF2-40B4-BE49-F238E27FC236}">
                    <a16:creationId xmlns:a16="http://schemas.microsoft.com/office/drawing/2014/main" id="{262B5446-D2E2-5F47-A90F-356CEC8F28C0}"/>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1" name="Freeform 597">
                <a:extLst>
                  <a:ext uri="{FF2B5EF4-FFF2-40B4-BE49-F238E27FC236}">
                    <a16:creationId xmlns:a16="http://schemas.microsoft.com/office/drawing/2014/main" id="{1E2250C1-5312-BF42-A210-D52FBB728F10}"/>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2" name="Freeform 598">
                <a:extLst>
                  <a:ext uri="{FF2B5EF4-FFF2-40B4-BE49-F238E27FC236}">
                    <a16:creationId xmlns:a16="http://schemas.microsoft.com/office/drawing/2014/main" id="{1CDE95ED-E3F5-594D-8835-D228AFA16B81}"/>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3" name="Freeform 599">
                <a:extLst>
                  <a:ext uri="{FF2B5EF4-FFF2-40B4-BE49-F238E27FC236}">
                    <a16:creationId xmlns:a16="http://schemas.microsoft.com/office/drawing/2014/main" id="{594CE1AD-150E-3340-A9A9-C72B16300377}"/>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4" name="Freeform 600">
                <a:extLst>
                  <a:ext uri="{FF2B5EF4-FFF2-40B4-BE49-F238E27FC236}">
                    <a16:creationId xmlns:a16="http://schemas.microsoft.com/office/drawing/2014/main" id="{E5353346-68C6-C44D-8A87-71D96CBA0BD2}"/>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5" name="Freeform 601">
                <a:extLst>
                  <a:ext uri="{FF2B5EF4-FFF2-40B4-BE49-F238E27FC236}">
                    <a16:creationId xmlns:a16="http://schemas.microsoft.com/office/drawing/2014/main" id="{07B57458-F2F8-F840-AEA1-F72267FC5010}"/>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6" name="Freeform 602">
                <a:extLst>
                  <a:ext uri="{FF2B5EF4-FFF2-40B4-BE49-F238E27FC236}">
                    <a16:creationId xmlns:a16="http://schemas.microsoft.com/office/drawing/2014/main" id="{92C73698-B40B-444B-8D30-5F4F5E457ECE}"/>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7" name="Freeform 604">
                <a:extLst>
                  <a:ext uri="{FF2B5EF4-FFF2-40B4-BE49-F238E27FC236}">
                    <a16:creationId xmlns:a16="http://schemas.microsoft.com/office/drawing/2014/main" id="{857C1313-94AE-1643-A46D-264787C2F9CB}"/>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8" name="Freeform 605">
                <a:extLst>
                  <a:ext uri="{FF2B5EF4-FFF2-40B4-BE49-F238E27FC236}">
                    <a16:creationId xmlns:a16="http://schemas.microsoft.com/office/drawing/2014/main" id="{9D157FE7-AD70-D245-BBAB-D44482F5CC4C}"/>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29" name="Freeform 606">
                <a:extLst>
                  <a:ext uri="{FF2B5EF4-FFF2-40B4-BE49-F238E27FC236}">
                    <a16:creationId xmlns:a16="http://schemas.microsoft.com/office/drawing/2014/main" id="{D69151CA-0CDB-A440-935E-C65652B48338}"/>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0" name="Freeform 607">
                <a:extLst>
                  <a:ext uri="{FF2B5EF4-FFF2-40B4-BE49-F238E27FC236}">
                    <a16:creationId xmlns:a16="http://schemas.microsoft.com/office/drawing/2014/main" id="{5B77CAB5-8B79-A44B-A7DC-1FB23EBABF05}"/>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1" name="Freeform 608">
                <a:extLst>
                  <a:ext uri="{FF2B5EF4-FFF2-40B4-BE49-F238E27FC236}">
                    <a16:creationId xmlns:a16="http://schemas.microsoft.com/office/drawing/2014/main" id="{4F9BF6EB-094B-7049-AF0E-F01E081671D8}"/>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2" name="Freeform 609">
                <a:extLst>
                  <a:ext uri="{FF2B5EF4-FFF2-40B4-BE49-F238E27FC236}">
                    <a16:creationId xmlns:a16="http://schemas.microsoft.com/office/drawing/2014/main" id="{726F5D26-F3BD-0B47-AC1B-0CC9482A1918}"/>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3" name="Freeform 610">
                <a:extLst>
                  <a:ext uri="{FF2B5EF4-FFF2-40B4-BE49-F238E27FC236}">
                    <a16:creationId xmlns:a16="http://schemas.microsoft.com/office/drawing/2014/main" id="{7DCA656D-7181-B34D-8B49-9DAA88B9184E}"/>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4" name="Freeform 611">
                <a:extLst>
                  <a:ext uri="{FF2B5EF4-FFF2-40B4-BE49-F238E27FC236}">
                    <a16:creationId xmlns:a16="http://schemas.microsoft.com/office/drawing/2014/main" id="{7A774192-1556-CF4C-B43D-C821F260EF1B}"/>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5" name="Freeform 612">
                <a:extLst>
                  <a:ext uri="{FF2B5EF4-FFF2-40B4-BE49-F238E27FC236}">
                    <a16:creationId xmlns:a16="http://schemas.microsoft.com/office/drawing/2014/main" id="{F6BEAFAA-575E-E846-AFFC-EA7E3BEF7F21}"/>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6" name="Rectangle 613">
                <a:extLst>
                  <a:ext uri="{FF2B5EF4-FFF2-40B4-BE49-F238E27FC236}">
                    <a16:creationId xmlns:a16="http://schemas.microsoft.com/office/drawing/2014/main" id="{570F7D0E-B615-0D4B-B7D8-3FD2C7643E6F}"/>
                  </a:ext>
                </a:extLst>
              </p:cNvPr>
              <p:cNvSpPr>
                <a:spLocks noChangeArrowheads="1"/>
              </p:cNvSpPr>
              <p:nvPr/>
            </p:nvSpPr>
            <p:spPr bwMode="auto">
              <a:xfrm>
                <a:off x="12451788" y="5197675"/>
                <a:ext cx="3187" cy="3188"/>
              </a:xfrm>
              <a:prstGeom prst="rect">
                <a:avLst/>
              </a:pr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7" name="Freeform 614">
                <a:extLst>
                  <a:ext uri="{FF2B5EF4-FFF2-40B4-BE49-F238E27FC236}">
                    <a16:creationId xmlns:a16="http://schemas.microsoft.com/office/drawing/2014/main" id="{06730383-E34B-9B42-A028-DEFBCDAC14FD}"/>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8" name="Freeform 615">
                <a:extLst>
                  <a:ext uri="{FF2B5EF4-FFF2-40B4-BE49-F238E27FC236}">
                    <a16:creationId xmlns:a16="http://schemas.microsoft.com/office/drawing/2014/main" id="{1A7048B1-C3F7-9F4B-8D88-2EB0BAFC2D03}"/>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39" name="Freeform 616">
                <a:extLst>
                  <a:ext uri="{FF2B5EF4-FFF2-40B4-BE49-F238E27FC236}">
                    <a16:creationId xmlns:a16="http://schemas.microsoft.com/office/drawing/2014/main" id="{F80E96BC-6452-404C-AECA-8A128BFEEE1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0" name="Freeform 617">
                <a:extLst>
                  <a:ext uri="{FF2B5EF4-FFF2-40B4-BE49-F238E27FC236}">
                    <a16:creationId xmlns:a16="http://schemas.microsoft.com/office/drawing/2014/main" id="{A7682532-4B84-8146-BFAA-58C7EC92811E}"/>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1" name="Freeform 618">
                <a:extLst>
                  <a:ext uri="{FF2B5EF4-FFF2-40B4-BE49-F238E27FC236}">
                    <a16:creationId xmlns:a16="http://schemas.microsoft.com/office/drawing/2014/main" id="{B1C7959D-C58D-DA43-8FA0-A3B80C0E6017}"/>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2" name="Freeform 619">
                <a:extLst>
                  <a:ext uri="{FF2B5EF4-FFF2-40B4-BE49-F238E27FC236}">
                    <a16:creationId xmlns:a16="http://schemas.microsoft.com/office/drawing/2014/main" id="{B0983EEE-73CF-6C45-8EE8-B1A5668C2DFF}"/>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3" name="Freeform 620">
                <a:extLst>
                  <a:ext uri="{FF2B5EF4-FFF2-40B4-BE49-F238E27FC236}">
                    <a16:creationId xmlns:a16="http://schemas.microsoft.com/office/drawing/2014/main" id="{104D832D-B8E6-8940-AC93-17465029159E}"/>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4" name="Freeform 621">
                <a:extLst>
                  <a:ext uri="{FF2B5EF4-FFF2-40B4-BE49-F238E27FC236}">
                    <a16:creationId xmlns:a16="http://schemas.microsoft.com/office/drawing/2014/main" id="{8266007A-31AC-354C-819C-CC1DB38BB8B6}"/>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5" name="Freeform 622">
                <a:extLst>
                  <a:ext uri="{FF2B5EF4-FFF2-40B4-BE49-F238E27FC236}">
                    <a16:creationId xmlns:a16="http://schemas.microsoft.com/office/drawing/2014/main" id="{4A080474-4C8B-494A-8431-0F076134C984}"/>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6" name="Freeform 623">
                <a:extLst>
                  <a:ext uri="{FF2B5EF4-FFF2-40B4-BE49-F238E27FC236}">
                    <a16:creationId xmlns:a16="http://schemas.microsoft.com/office/drawing/2014/main" id="{B06BD972-E815-3F41-979F-E01BF5B51EFA}"/>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7" name="Freeform 624">
                <a:extLst>
                  <a:ext uri="{FF2B5EF4-FFF2-40B4-BE49-F238E27FC236}">
                    <a16:creationId xmlns:a16="http://schemas.microsoft.com/office/drawing/2014/main" id="{02C29C02-B28B-AD4A-AF80-29147C506D80}"/>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8" name="Freeform 625">
                <a:extLst>
                  <a:ext uri="{FF2B5EF4-FFF2-40B4-BE49-F238E27FC236}">
                    <a16:creationId xmlns:a16="http://schemas.microsoft.com/office/drawing/2014/main" id="{3AE1D0AF-4D3D-2E44-BA0A-0589C717AB3F}"/>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49" name="Freeform 626">
                <a:extLst>
                  <a:ext uri="{FF2B5EF4-FFF2-40B4-BE49-F238E27FC236}">
                    <a16:creationId xmlns:a16="http://schemas.microsoft.com/office/drawing/2014/main" id="{589BC082-EB6B-BC41-A201-D4F495353F73}"/>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0" name="Freeform 627">
                <a:extLst>
                  <a:ext uri="{FF2B5EF4-FFF2-40B4-BE49-F238E27FC236}">
                    <a16:creationId xmlns:a16="http://schemas.microsoft.com/office/drawing/2014/main" id="{72286ADC-B226-9A45-A495-7379DD444ED6}"/>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1" name="Freeform 628">
                <a:extLst>
                  <a:ext uri="{FF2B5EF4-FFF2-40B4-BE49-F238E27FC236}">
                    <a16:creationId xmlns:a16="http://schemas.microsoft.com/office/drawing/2014/main" id="{8BA2B30C-43F7-9C47-9206-81946C5624CE}"/>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2" name="Freeform 629">
                <a:extLst>
                  <a:ext uri="{FF2B5EF4-FFF2-40B4-BE49-F238E27FC236}">
                    <a16:creationId xmlns:a16="http://schemas.microsoft.com/office/drawing/2014/main" id="{20B9FC18-3504-7C48-B83B-58D6B5407952}"/>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3" name="Freeform 630">
                <a:extLst>
                  <a:ext uri="{FF2B5EF4-FFF2-40B4-BE49-F238E27FC236}">
                    <a16:creationId xmlns:a16="http://schemas.microsoft.com/office/drawing/2014/main" id="{16830D52-6BDF-464F-95B2-2A39217244B5}"/>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4" name="Freeform 631">
                <a:extLst>
                  <a:ext uri="{FF2B5EF4-FFF2-40B4-BE49-F238E27FC236}">
                    <a16:creationId xmlns:a16="http://schemas.microsoft.com/office/drawing/2014/main" id="{A3BFC7CE-232A-D048-8061-CBE330D4B61C}"/>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5" name="Freeform 632">
                <a:extLst>
                  <a:ext uri="{FF2B5EF4-FFF2-40B4-BE49-F238E27FC236}">
                    <a16:creationId xmlns:a16="http://schemas.microsoft.com/office/drawing/2014/main" id="{109C20B9-1CA0-CE42-9D58-1E6DCDAF3260}"/>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6" name="Freeform 633">
                <a:extLst>
                  <a:ext uri="{FF2B5EF4-FFF2-40B4-BE49-F238E27FC236}">
                    <a16:creationId xmlns:a16="http://schemas.microsoft.com/office/drawing/2014/main" id="{634DB45E-F785-994B-BCA0-F3C9C67AFA13}"/>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7" name="Freeform 634">
                <a:extLst>
                  <a:ext uri="{FF2B5EF4-FFF2-40B4-BE49-F238E27FC236}">
                    <a16:creationId xmlns:a16="http://schemas.microsoft.com/office/drawing/2014/main" id="{247CB344-FD2D-4A47-BF89-4AFC7BE61C9D}"/>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8" name="Freeform 635">
                <a:extLst>
                  <a:ext uri="{FF2B5EF4-FFF2-40B4-BE49-F238E27FC236}">
                    <a16:creationId xmlns:a16="http://schemas.microsoft.com/office/drawing/2014/main" id="{26714342-B772-8F44-86E4-FDBDEC2BF4E6}"/>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59" name="Freeform 636">
                <a:extLst>
                  <a:ext uri="{FF2B5EF4-FFF2-40B4-BE49-F238E27FC236}">
                    <a16:creationId xmlns:a16="http://schemas.microsoft.com/office/drawing/2014/main" id="{C5C5936B-CB72-4741-9332-47DB15B5F840}"/>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0" name="Freeform 637">
                <a:extLst>
                  <a:ext uri="{FF2B5EF4-FFF2-40B4-BE49-F238E27FC236}">
                    <a16:creationId xmlns:a16="http://schemas.microsoft.com/office/drawing/2014/main" id="{ABE5F613-6630-8444-858B-24C58B18E519}"/>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1" name="Freeform 638">
                <a:extLst>
                  <a:ext uri="{FF2B5EF4-FFF2-40B4-BE49-F238E27FC236}">
                    <a16:creationId xmlns:a16="http://schemas.microsoft.com/office/drawing/2014/main" id="{0CCC14C2-2A77-C34E-9887-53F392590D78}"/>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2" name="Freeform 639">
                <a:extLst>
                  <a:ext uri="{FF2B5EF4-FFF2-40B4-BE49-F238E27FC236}">
                    <a16:creationId xmlns:a16="http://schemas.microsoft.com/office/drawing/2014/main" id="{58DC6A8C-91BD-FF4E-9FFC-3423E69432E4}"/>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3" name="Freeform 640">
                <a:extLst>
                  <a:ext uri="{FF2B5EF4-FFF2-40B4-BE49-F238E27FC236}">
                    <a16:creationId xmlns:a16="http://schemas.microsoft.com/office/drawing/2014/main" id="{A0A7B52F-5EBC-774C-BC55-A5D4E149106A}"/>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4" name="Freeform 641">
                <a:extLst>
                  <a:ext uri="{FF2B5EF4-FFF2-40B4-BE49-F238E27FC236}">
                    <a16:creationId xmlns:a16="http://schemas.microsoft.com/office/drawing/2014/main" id="{477A81DB-5DF7-C940-B8CA-FD649898250E}"/>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5" name="Freeform 642">
                <a:extLst>
                  <a:ext uri="{FF2B5EF4-FFF2-40B4-BE49-F238E27FC236}">
                    <a16:creationId xmlns:a16="http://schemas.microsoft.com/office/drawing/2014/main" id="{9A76BB97-3535-DE45-A77B-4D26804E7744}"/>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6" name="Freeform 643">
                <a:extLst>
                  <a:ext uri="{FF2B5EF4-FFF2-40B4-BE49-F238E27FC236}">
                    <a16:creationId xmlns:a16="http://schemas.microsoft.com/office/drawing/2014/main" id="{659B0C1E-5DEA-644E-9411-3E1BFDD27B53}"/>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7" name="Freeform 644">
                <a:extLst>
                  <a:ext uri="{FF2B5EF4-FFF2-40B4-BE49-F238E27FC236}">
                    <a16:creationId xmlns:a16="http://schemas.microsoft.com/office/drawing/2014/main" id="{94B87D21-B828-784D-B2EF-517344F18FEF}"/>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8" name="Freeform 645">
                <a:extLst>
                  <a:ext uri="{FF2B5EF4-FFF2-40B4-BE49-F238E27FC236}">
                    <a16:creationId xmlns:a16="http://schemas.microsoft.com/office/drawing/2014/main" id="{40B9011B-C256-6547-AE72-448FC2371E44}"/>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69" name="Freeform 646">
                <a:extLst>
                  <a:ext uri="{FF2B5EF4-FFF2-40B4-BE49-F238E27FC236}">
                    <a16:creationId xmlns:a16="http://schemas.microsoft.com/office/drawing/2014/main" id="{EE33EBCE-DA9D-244D-BBF8-DEE084096B31}"/>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0" name="Freeform 647">
                <a:extLst>
                  <a:ext uri="{FF2B5EF4-FFF2-40B4-BE49-F238E27FC236}">
                    <a16:creationId xmlns:a16="http://schemas.microsoft.com/office/drawing/2014/main" id="{33AAE5F4-BDE2-2747-BB59-3B1F059C085D}"/>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1" name="Freeform 648">
                <a:extLst>
                  <a:ext uri="{FF2B5EF4-FFF2-40B4-BE49-F238E27FC236}">
                    <a16:creationId xmlns:a16="http://schemas.microsoft.com/office/drawing/2014/main" id="{4B6B7A8D-F7D2-3C40-8940-55B7E338F327}"/>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2" name="Freeform 649">
                <a:extLst>
                  <a:ext uri="{FF2B5EF4-FFF2-40B4-BE49-F238E27FC236}">
                    <a16:creationId xmlns:a16="http://schemas.microsoft.com/office/drawing/2014/main" id="{E8953421-7C95-5B42-B934-3F6E44703BF1}"/>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3" name="Freeform 650">
                <a:extLst>
                  <a:ext uri="{FF2B5EF4-FFF2-40B4-BE49-F238E27FC236}">
                    <a16:creationId xmlns:a16="http://schemas.microsoft.com/office/drawing/2014/main" id="{3CA123D4-77F1-B040-AED4-6092CCB1A768}"/>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4" name="Freeform 651">
                <a:extLst>
                  <a:ext uri="{FF2B5EF4-FFF2-40B4-BE49-F238E27FC236}">
                    <a16:creationId xmlns:a16="http://schemas.microsoft.com/office/drawing/2014/main" id="{F466A740-561A-2D4B-AC2A-10E1FB2E98DF}"/>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5" name="Freeform 652">
                <a:extLst>
                  <a:ext uri="{FF2B5EF4-FFF2-40B4-BE49-F238E27FC236}">
                    <a16:creationId xmlns:a16="http://schemas.microsoft.com/office/drawing/2014/main" id="{8869EEB9-5F60-0C43-BA90-42513D32818D}"/>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6" name="Freeform 653">
                <a:extLst>
                  <a:ext uri="{FF2B5EF4-FFF2-40B4-BE49-F238E27FC236}">
                    <a16:creationId xmlns:a16="http://schemas.microsoft.com/office/drawing/2014/main" id="{F863CDC4-A5B3-0046-8A52-1EE65A625385}"/>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7" name="Freeform 654">
                <a:extLst>
                  <a:ext uri="{FF2B5EF4-FFF2-40B4-BE49-F238E27FC236}">
                    <a16:creationId xmlns:a16="http://schemas.microsoft.com/office/drawing/2014/main" id="{D7A13EC7-2F2C-DC47-BCD1-2FB17EC62F32}"/>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8" name="Freeform 655">
                <a:extLst>
                  <a:ext uri="{FF2B5EF4-FFF2-40B4-BE49-F238E27FC236}">
                    <a16:creationId xmlns:a16="http://schemas.microsoft.com/office/drawing/2014/main" id="{D460E51F-9F6C-8141-9673-58C2BA56BE58}"/>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79" name="Freeform 656">
                <a:extLst>
                  <a:ext uri="{FF2B5EF4-FFF2-40B4-BE49-F238E27FC236}">
                    <a16:creationId xmlns:a16="http://schemas.microsoft.com/office/drawing/2014/main" id="{0B407E0E-0352-DC44-83A1-C2161310280B}"/>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0" name="Freeform 657">
                <a:extLst>
                  <a:ext uri="{FF2B5EF4-FFF2-40B4-BE49-F238E27FC236}">
                    <a16:creationId xmlns:a16="http://schemas.microsoft.com/office/drawing/2014/main" id="{CAC6AAA3-B475-1A49-996E-F3A8E824C1E6}"/>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1" name="Freeform 658">
                <a:extLst>
                  <a:ext uri="{FF2B5EF4-FFF2-40B4-BE49-F238E27FC236}">
                    <a16:creationId xmlns:a16="http://schemas.microsoft.com/office/drawing/2014/main" id="{C1A0FD9B-7FAF-A24D-AC0C-EF7C4AB2F9E3}"/>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2" name="Freeform 659">
                <a:extLst>
                  <a:ext uri="{FF2B5EF4-FFF2-40B4-BE49-F238E27FC236}">
                    <a16:creationId xmlns:a16="http://schemas.microsoft.com/office/drawing/2014/main" id="{0F9E1D37-A6DE-4A47-A495-D6AE60733F97}"/>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3" name="Freeform 660">
                <a:extLst>
                  <a:ext uri="{FF2B5EF4-FFF2-40B4-BE49-F238E27FC236}">
                    <a16:creationId xmlns:a16="http://schemas.microsoft.com/office/drawing/2014/main" id="{87588DEA-96C8-1A45-8DAE-1586E3CD216F}"/>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4" name="Freeform 661">
                <a:extLst>
                  <a:ext uri="{FF2B5EF4-FFF2-40B4-BE49-F238E27FC236}">
                    <a16:creationId xmlns:a16="http://schemas.microsoft.com/office/drawing/2014/main" id="{3DCDE57D-C3B4-2640-AB20-67D8B046140C}"/>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5" name="Freeform 662">
                <a:extLst>
                  <a:ext uri="{FF2B5EF4-FFF2-40B4-BE49-F238E27FC236}">
                    <a16:creationId xmlns:a16="http://schemas.microsoft.com/office/drawing/2014/main" id="{ABA94F58-F82C-EF4C-B5F9-3199852A0A23}"/>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6" name="Freeform 663">
                <a:extLst>
                  <a:ext uri="{FF2B5EF4-FFF2-40B4-BE49-F238E27FC236}">
                    <a16:creationId xmlns:a16="http://schemas.microsoft.com/office/drawing/2014/main" id="{9BDC2168-BD8B-DE47-8BD3-E43B07A2FD6E}"/>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7" name="Freeform 664">
                <a:extLst>
                  <a:ext uri="{FF2B5EF4-FFF2-40B4-BE49-F238E27FC236}">
                    <a16:creationId xmlns:a16="http://schemas.microsoft.com/office/drawing/2014/main" id="{CD7843C2-8CFB-494E-9B0F-3C196B425B16}"/>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8" name="Freeform 665">
                <a:extLst>
                  <a:ext uri="{FF2B5EF4-FFF2-40B4-BE49-F238E27FC236}">
                    <a16:creationId xmlns:a16="http://schemas.microsoft.com/office/drawing/2014/main" id="{72404E71-C281-1146-A781-838290F72BEB}"/>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89" name="Freeform 666">
                <a:extLst>
                  <a:ext uri="{FF2B5EF4-FFF2-40B4-BE49-F238E27FC236}">
                    <a16:creationId xmlns:a16="http://schemas.microsoft.com/office/drawing/2014/main" id="{4606E1F7-ACA6-DE49-8413-86DB29C3B18D}"/>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0" name="Freeform 667">
                <a:extLst>
                  <a:ext uri="{FF2B5EF4-FFF2-40B4-BE49-F238E27FC236}">
                    <a16:creationId xmlns:a16="http://schemas.microsoft.com/office/drawing/2014/main" id="{EE197517-96DB-3241-83D6-B20ECA4B3177}"/>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1" name="Freeform 668">
                <a:extLst>
                  <a:ext uri="{FF2B5EF4-FFF2-40B4-BE49-F238E27FC236}">
                    <a16:creationId xmlns:a16="http://schemas.microsoft.com/office/drawing/2014/main" id="{82347D5C-BEF2-4844-AB1A-E7D1130FCD60}"/>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2" name="Freeform 669">
                <a:extLst>
                  <a:ext uri="{FF2B5EF4-FFF2-40B4-BE49-F238E27FC236}">
                    <a16:creationId xmlns:a16="http://schemas.microsoft.com/office/drawing/2014/main" id="{F78AEE0F-7A22-0F4A-8F7E-365924F841FF}"/>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3" name="Freeform 670">
                <a:extLst>
                  <a:ext uri="{FF2B5EF4-FFF2-40B4-BE49-F238E27FC236}">
                    <a16:creationId xmlns:a16="http://schemas.microsoft.com/office/drawing/2014/main" id="{58AA64DC-3837-F140-B1E8-52F25B288F85}"/>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4" name="Freeform 671">
                <a:extLst>
                  <a:ext uri="{FF2B5EF4-FFF2-40B4-BE49-F238E27FC236}">
                    <a16:creationId xmlns:a16="http://schemas.microsoft.com/office/drawing/2014/main" id="{EFB8DC94-1007-5949-9025-47C15A681F75}"/>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5" name="Freeform 672">
                <a:extLst>
                  <a:ext uri="{FF2B5EF4-FFF2-40B4-BE49-F238E27FC236}">
                    <a16:creationId xmlns:a16="http://schemas.microsoft.com/office/drawing/2014/main" id="{BAB3BC6D-4D7E-3948-8C3D-142D6D876300}"/>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6" name="Freeform 673">
                <a:extLst>
                  <a:ext uri="{FF2B5EF4-FFF2-40B4-BE49-F238E27FC236}">
                    <a16:creationId xmlns:a16="http://schemas.microsoft.com/office/drawing/2014/main" id="{03E1431E-5AE6-DA48-9C58-1C516F87C7D1}"/>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7" name="Freeform 674">
                <a:extLst>
                  <a:ext uri="{FF2B5EF4-FFF2-40B4-BE49-F238E27FC236}">
                    <a16:creationId xmlns:a16="http://schemas.microsoft.com/office/drawing/2014/main" id="{9B700C31-9960-D845-99D6-A58A7ED2E88E}"/>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8" name="Freeform 675">
                <a:extLst>
                  <a:ext uri="{FF2B5EF4-FFF2-40B4-BE49-F238E27FC236}">
                    <a16:creationId xmlns:a16="http://schemas.microsoft.com/office/drawing/2014/main" id="{576C4C3B-5419-4749-86B4-580473195F7A}"/>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399" name="Freeform 676">
                <a:extLst>
                  <a:ext uri="{FF2B5EF4-FFF2-40B4-BE49-F238E27FC236}">
                    <a16:creationId xmlns:a16="http://schemas.microsoft.com/office/drawing/2014/main" id="{5DEC2AAE-7DD4-214A-8DCD-67A33061A4A0}"/>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0" name="Freeform 677">
                <a:extLst>
                  <a:ext uri="{FF2B5EF4-FFF2-40B4-BE49-F238E27FC236}">
                    <a16:creationId xmlns:a16="http://schemas.microsoft.com/office/drawing/2014/main" id="{DDB592EB-6478-204A-AC68-B2C25E84741C}"/>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1" name="Freeform 678">
                <a:extLst>
                  <a:ext uri="{FF2B5EF4-FFF2-40B4-BE49-F238E27FC236}">
                    <a16:creationId xmlns:a16="http://schemas.microsoft.com/office/drawing/2014/main" id="{66414922-844B-824F-B08C-5F99DC4660A6}"/>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2" name="Freeform 679">
                <a:extLst>
                  <a:ext uri="{FF2B5EF4-FFF2-40B4-BE49-F238E27FC236}">
                    <a16:creationId xmlns:a16="http://schemas.microsoft.com/office/drawing/2014/main" id="{C7EC20A4-51CC-2B43-99B5-D491A45F59E8}"/>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3" name="Freeform 680">
                <a:extLst>
                  <a:ext uri="{FF2B5EF4-FFF2-40B4-BE49-F238E27FC236}">
                    <a16:creationId xmlns:a16="http://schemas.microsoft.com/office/drawing/2014/main" id="{BD19A76B-B353-0749-BCA0-660FCD55CDAA}"/>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4" name="Freeform 681">
                <a:extLst>
                  <a:ext uri="{FF2B5EF4-FFF2-40B4-BE49-F238E27FC236}">
                    <a16:creationId xmlns:a16="http://schemas.microsoft.com/office/drawing/2014/main" id="{8FBBE1AA-85CB-5241-92B9-77F8744E2DAC}"/>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5" name="Freeform 682">
                <a:extLst>
                  <a:ext uri="{FF2B5EF4-FFF2-40B4-BE49-F238E27FC236}">
                    <a16:creationId xmlns:a16="http://schemas.microsoft.com/office/drawing/2014/main" id="{47A6571D-5BAC-AD4B-8921-96849D56E82F}"/>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6" name="Freeform 683">
                <a:extLst>
                  <a:ext uri="{FF2B5EF4-FFF2-40B4-BE49-F238E27FC236}">
                    <a16:creationId xmlns:a16="http://schemas.microsoft.com/office/drawing/2014/main" id="{256673C4-8DAD-BB4E-989D-6D8A99681F29}"/>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7" name="Freeform 684">
                <a:extLst>
                  <a:ext uri="{FF2B5EF4-FFF2-40B4-BE49-F238E27FC236}">
                    <a16:creationId xmlns:a16="http://schemas.microsoft.com/office/drawing/2014/main" id="{9F203005-65D7-104E-8494-99AC08BEAC72}"/>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8" name="Freeform 685">
                <a:extLst>
                  <a:ext uri="{FF2B5EF4-FFF2-40B4-BE49-F238E27FC236}">
                    <a16:creationId xmlns:a16="http://schemas.microsoft.com/office/drawing/2014/main" id="{45B15E5C-4099-914B-9925-7AB6E22A40A3}"/>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09" name="Freeform 686">
                <a:extLst>
                  <a:ext uri="{FF2B5EF4-FFF2-40B4-BE49-F238E27FC236}">
                    <a16:creationId xmlns:a16="http://schemas.microsoft.com/office/drawing/2014/main" id="{6FDA4D92-C37C-694F-B6AF-A4202D68A1EE}"/>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0" name="Freeform 687">
                <a:extLst>
                  <a:ext uri="{FF2B5EF4-FFF2-40B4-BE49-F238E27FC236}">
                    <a16:creationId xmlns:a16="http://schemas.microsoft.com/office/drawing/2014/main" id="{23F76769-1AF1-0C4C-A472-9F7FB535A4BC}"/>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1" name="Freeform 688">
                <a:extLst>
                  <a:ext uri="{FF2B5EF4-FFF2-40B4-BE49-F238E27FC236}">
                    <a16:creationId xmlns:a16="http://schemas.microsoft.com/office/drawing/2014/main" id="{02476632-FB32-BC4D-8917-B7E85EB6A2C2}"/>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2" name="Freeform 689">
                <a:extLst>
                  <a:ext uri="{FF2B5EF4-FFF2-40B4-BE49-F238E27FC236}">
                    <a16:creationId xmlns:a16="http://schemas.microsoft.com/office/drawing/2014/main" id="{AB4E541C-187E-1E42-B47B-EEC06BE18DF3}"/>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3" name="Freeform 690">
                <a:extLst>
                  <a:ext uri="{FF2B5EF4-FFF2-40B4-BE49-F238E27FC236}">
                    <a16:creationId xmlns:a16="http://schemas.microsoft.com/office/drawing/2014/main" id="{A36909FF-48CB-8940-AFB0-F4CBC29E5758}"/>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4" name="Freeform 691">
                <a:extLst>
                  <a:ext uri="{FF2B5EF4-FFF2-40B4-BE49-F238E27FC236}">
                    <a16:creationId xmlns:a16="http://schemas.microsoft.com/office/drawing/2014/main" id="{2ACB6E01-86E0-9C49-B67F-1705D6B437EB}"/>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5" name="Freeform 692">
                <a:extLst>
                  <a:ext uri="{FF2B5EF4-FFF2-40B4-BE49-F238E27FC236}">
                    <a16:creationId xmlns:a16="http://schemas.microsoft.com/office/drawing/2014/main" id="{9A960093-E760-554D-B634-D4909AA57594}"/>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6" name="Freeform 693">
                <a:extLst>
                  <a:ext uri="{FF2B5EF4-FFF2-40B4-BE49-F238E27FC236}">
                    <a16:creationId xmlns:a16="http://schemas.microsoft.com/office/drawing/2014/main" id="{9C5CB81E-BDE8-5E48-A870-5FDAADFC58E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7" name="Freeform 694">
                <a:extLst>
                  <a:ext uri="{FF2B5EF4-FFF2-40B4-BE49-F238E27FC236}">
                    <a16:creationId xmlns:a16="http://schemas.microsoft.com/office/drawing/2014/main" id="{205BF4A7-7902-2A41-A886-838D7B58DD0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8" name="Freeform 695">
                <a:extLst>
                  <a:ext uri="{FF2B5EF4-FFF2-40B4-BE49-F238E27FC236}">
                    <a16:creationId xmlns:a16="http://schemas.microsoft.com/office/drawing/2014/main" id="{E0D38C17-41DB-904C-B77A-3233F0524C0F}"/>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19" name="Freeform 696">
                <a:extLst>
                  <a:ext uri="{FF2B5EF4-FFF2-40B4-BE49-F238E27FC236}">
                    <a16:creationId xmlns:a16="http://schemas.microsoft.com/office/drawing/2014/main" id="{0E57815C-C93F-DD4F-8CF1-B7BB642238D9}"/>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0" name="Freeform 697">
                <a:extLst>
                  <a:ext uri="{FF2B5EF4-FFF2-40B4-BE49-F238E27FC236}">
                    <a16:creationId xmlns:a16="http://schemas.microsoft.com/office/drawing/2014/main" id="{2973E6C0-D7F7-8541-B7AB-5E05AE2FE54C}"/>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1" name="Freeform 698">
                <a:extLst>
                  <a:ext uri="{FF2B5EF4-FFF2-40B4-BE49-F238E27FC236}">
                    <a16:creationId xmlns:a16="http://schemas.microsoft.com/office/drawing/2014/main" id="{9F498D11-9AE1-B543-869D-8146909E59F4}"/>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2" name="Freeform 699">
                <a:extLst>
                  <a:ext uri="{FF2B5EF4-FFF2-40B4-BE49-F238E27FC236}">
                    <a16:creationId xmlns:a16="http://schemas.microsoft.com/office/drawing/2014/main" id="{4963D8B7-A03B-594A-84F0-8F86014D0E66}"/>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3" name="Freeform 700">
                <a:extLst>
                  <a:ext uri="{FF2B5EF4-FFF2-40B4-BE49-F238E27FC236}">
                    <a16:creationId xmlns:a16="http://schemas.microsoft.com/office/drawing/2014/main" id="{CC56AF95-51C7-BE44-841B-5FC950D4D2BC}"/>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4" name="Freeform 701">
                <a:extLst>
                  <a:ext uri="{FF2B5EF4-FFF2-40B4-BE49-F238E27FC236}">
                    <a16:creationId xmlns:a16="http://schemas.microsoft.com/office/drawing/2014/main" id="{8F7CA3F2-FE1F-7A4A-9409-46CDF898B92B}"/>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5" name="Freeform 702">
                <a:extLst>
                  <a:ext uri="{FF2B5EF4-FFF2-40B4-BE49-F238E27FC236}">
                    <a16:creationId xmlns:a16="http://schemas.microsoft.com/office/drawing/2014/main" id="{6328526C-DBFD-EB4E-8C6C-685549BCF59F}"/>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6" name="Freeform 703">
                <a:extLst>
                  <a:ext uri="{FF2B5EF4-FFF2-40B4-BE49-F238E27FC236}">
                    <a16:creationId xmlns:a16="http://schemas.microsoft.com/office/drawing/2014/main" id="{430A117E-D965-9F46-9D78-A89F24DDBE34}"/>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7" name="Freeform 704">
                <a:extLst>
                  <a:ext uri="{FF2B5EF4-FFF2-40B4-BE49-F238E27FC236}">
                    <a16:creationId xmlns:a16="http://schemas.microsoft.com/office/drawing/2014/main" id="{8A1AE52F-8280-EA4C-883A-226CCFBB4FC6}"/>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8" name="Freeform 705">
                <a:extLst>
                  <a:ext uri="{FF2B5EF4-FFF2-40B4-BE49-F238E27FC236}">
                    <a16:creationId xmlns:a16="http://schemas.microsoft.com/office/drawing/2014/main" id="{2D11DF85-2739-EB47-B95C-C4E5C062D592}"/>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29" name="Freeform 706">
                <a:extLst>
                  <a:ext uri="{FF2B5EF4-FFF2-40B4-BE49-F238E27FC236}">
                    <a16:creationId xmlns:a16="http://schemas.microsoft.com/office/drawing/2014/main" id="{3018BAB7-A11C-8C44-BA09-E5A33E4E8091}"/>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0" name="Freeform 707">
                <a:extLst>
                  <a:ext uri="{FF2B5EF4-FFF2-40B4-BE49-F238E27FC236}">
                    <a16:creationId xmlns:a16="http://schemas.microsoft.com/office/drawing/2014/main" id="{C263F025-1D0E-E840-9178-83A006D68219}"/>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1" name="Freeform 708">
                <a:extLst>
                  <a:ext uri="{FF2B5EF4-FFF2-40B4-BE49-F238E27FC236}">
                    <a16:creationId xmlns:a16="http://schemas.microsoft.com/office/drawing/2014/main" id="{EA1ADDDF-298A-1747-95CD-6E32C2F3D62A}"/>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2" name="Freeform 709">
                <a:extLst>
                  <a:ext uri="{FF2B5EF4-FFF2-40B4-BE49-F238E27FC236}">
                    <a16:creationId xmlns:a16="http://schemas.microsoft.com/office/drawing/2014/main" id="{DD9256FA-99A0-4243-ABF7-3D3A966E6B3F}"/>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3" name="Freeform 710">
                <a:extLst>
                  <a:ext uri="{FF2B5EF4-FFF2-40B4-BE49-F238E27FC236}">
                    <a16:creationId xmlns:a16="http://schemas.microsoft.com/office/drawing/2014/main" id="{40CBCB53-96AE-2843-9D73-E050B0E56925}"/>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4" name="Freeform 711">
                <a:extLst>
                  <a:ext uri="{FF2B5EF4-FFF2-40B4-BE49-F238E27FC236}">
                    <a16:creationId xmlns:a16="http://schemas.microsoft.com/office/drawing/2014/main" id="{E79C1A1E-A090-EB4F-A234-8CA9D05E01DF}"/>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5" name="Freeform 712">
                <a:extLst>
                  <a:ext uri="{FF2B5EF4-FFF2-40B4-BE49-F238E27FC236}">
                    <a16:creationId xmlns:a16="http://schemas.microsoft.com/office/drawing/2014/main" id="{DBAF0897-B957-3B4F-8707-B31049A89551}"/>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6" name="Freeform 713">
                <a:extLst>
                  <a:ext uri="{FF2B5EF4-FFF2-40B4-BE49-F238E27FC236}">
                    <a16:creationId xmlns:a16="http://schemas.microsoft.com/office/drawing/2014/main" id="{E30A6E7D-7AC8-144A-90AE-A6B28878DFA9}"/>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7" name="Freeform 714">
                <a:extLst>
                  <a:ext uri="{FF2B5EF4-FFF2-40B4-BE49-F238E27FC236}">
                    <a16:creationId xmlns:a16="http://schemas.microsoft.com/office/drawing/2014/main" id="{B21EFDBF-804F-AD46-B387-8A7F59A999D2}"/>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8" name="Freeform 715">
                <a:extLst>
                  <a:ext uri="{FF2B5EF4-FFF2-40B4-BE49-F238E27FC236}">
                    <a16:creationId xmlns:a16="http://schemas.microsoft.com/office/drawing/2014/main" id="{2E30C601-3944-8E46-BB6E-438229D66D79}"/>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39" name="Freeform 716">
                <a:extLst>
                  <a:ext uri="{FF2B5EF4-FFF2-40B4-BE49-F238E27FC236}">
                    <a16:creationId xmlns:a16="http://schemas.microsoft.com/office/drawing/2014/main" id="{6C12ACEF-7AA0-7B49-A88C-48FE1DD3DBE8}"/>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0" name="Freeform 717">
                <a:extLst>
                  <a:ext uri="{FF2B5EF4-FFF2-40B4-BE49-F238E27FC236}">
                    <a16:creationId xmlns:a16="http://schemas.microsoft.com/office/drawing/2014/main" id="{96F8EE19-F4CD-814A-B7FF-E85961EE755E}"/>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1" name="Freeform 718">
                <a:extLst>
                  <a:ext uri="{FF2B5EF4-FFF2-40B4-BE49-F238E27FC236}">
                    <a16:creationId xmlns:a16="http://schemas.microsoft.com/office/drawing/2014/main" id="{49EABED3-E43D-9F48-B9ED-614B60677A4E}"/>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2" name="Freeform 719">
                <a:extLst>
                  <a:ext uri="{FF2B5EF4-FFF2-40B4-BE49-F238E27FC236}">
                    <a16:creationId xmlns:a16="http://schemas.microsoft.com/office/drawing/2014/main" id="{D7523C75-68A9-B54F-A349-D56A8692C5A6}"/>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3" name="Freeform 720">
                <a:extLst>
                  <a:ext uri="{FF2B5EF4-FFF2-40B4-BE49-F238E27FC236}">
                    <a16:creationId xmlns:a16="http://schemas.microsoft.com/office/drawing/2014/main" id="{B2B18723-2D82-184A-9DF5-10F7AB0673C3}"/>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4" name="Freeform 721">
                <a:extLst>
                  <a:ext uri="{FF2B5EF4-FFF2-40B4-BE49-F238E27FC236}">
                    <a16:creationId xmlns:a16="http://schemas.microsoft.com/office/drawing/2014/main" id="{4625E99D-CA63-004D-A931-BE19646C25CC}"/>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5" name="Freeform 722">
                <a:extLst>
                  <a:ext uri="{FF2B5EF4-FFF2-40B4-BE49-F238E27FC236}">
                    <a16:creationId xmlns:a16="http://schemas.microsoft.com/office/drawing/2014/main" id="{F0EEF004-35B8-A541-B07C-66B0CA517A7A}"/>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6" name="Freeform 723">
                <a:extLst>
                  <a:ext uri="{FF2B5EF4-FFF2-40B4-BE49-F238E27FC236}">
                    <a16:creationId xmlns:a16="http://schemas.microsoft.com/office/drawing/2014/main" id="{674C18CC-C490-2342-BB16-8F14F1B15FD9}"/>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7" name="Freeform 724">
                <a:extLst>
                  <a:ext uri="{FF2B5EF4-FFF2-40B4-BE49-F238E27FC236}">
                    <a16:creationId xmlns:a16="http://schemas.microsoft.com/office/drawing/2014/main" id="{F36952B0-71B6-5344-AA27-7B54A51197F0}"/>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8" name="Freeform 725">
                <a:extLst>
                  <a:ext uri="{FF2B5EF4-FFF2-40B4-BE49-F238E27FC236}">
                    <a16:creationId xmlns:a16="http://schemas.microsoft.com/office/drawing/2014/main" id="{1FBA6964-C1AA-564B-9546-2FAD6A6757A2}"/>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49" name="Freeform 726">
                <a:extLst>
                  <a:ext uri="{FF2B5EF4-FFF2-40B4-BE49-F238E27FC236}">
                    <a16:creationId xmlns:a16="http://schemas.microsoft.com/office/drawing/2014/main" id="{0E1FCD5C-46E9-2E46-945A-D7B688376EBE}"/>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0" name="Freeform 727">
                <a:extLst>
                  <a:ext uri="{FF2B5EF4-FFF2-40B4-BE49-F238E27FC236}">
                    <a16:creationId xmlns:a16="http://schemas.microsoft.com/office/drawing/2014/main" id="{3A484815-E2C4-5144-8757-CD815675F753}"/>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1" name="Freeform 728">
                <a:extLst>
                  <a:ext uri="{FF2B5EF4-FFF2-40B4-BE49-F238E27FC236}">
                    <a16:creationId xmlns:a16="http://schemas.microsoft.com/office/drawing/2014/main" id="{B21E3AA6-455A-8844-A14D-FF3FBE493E80}"/>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2" name="Freeform 729">
                <a:extLst>
                  <a:ext uri="{FF2B5EF4-FFF2-40B4-BE49-F238E27FC236}">
                    <a16:creationId xmlns:a16="http://schemas.microsoft.com/office/drawing/2014/main" id="{E6FA442C-8597-3C47-B6CE-EDB9989F42D9}"/>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3" name="Freeform 730">
                <a:extLst>
                  <a:ext uri="{FF2B5EF4-FFF2-40B4-BE49-F238E27FC236}">
                    <a16:creationId xmlns:a16="http://schemas.microsoft.com/office/drawing/2014/main" id="{A4494551-A1B8-0440-A2B0-F7693125B984}"/>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4" name="Freeform 731">
                <a:extLst>
                  <a:ext uri="{FF2B5EF4-FFF2-40B4-BE49-F238E27FC236}">
                    <a16:creationId xmlns:a16="http://schemas.microsoft.com/office/drawing/2014/main" id="{05A977E8-9833-9144-B3A3-D6BF2D0E4583}"/>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5" name="Freeform 732">
                <a:extLst>
                  <a:ext uri="{FF2B5EF4-FFF2-40B4-BE49-F238E27FC236}">
                    <a16:creationId xmlns:a16="http://schemas.microsoft.com/office/drawing/2014/main" id="{6B98B36D-DD03-8347-BB13-66D465A0855C}"/>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6" name="Freeform 733">
                <a:extLst>
                  <a:ext uri="{FF2B5EF4-FFF2-40B4-BE49-F238E27FC236}">
                    <a16:creationId xmlns:a16="http://schemas.microsoft.com/office/drawing/2014/main" id="{A04FF41E-395C-5F4B-9641-71ECD5C1FA01}"/>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7" name="Freeform 734">
                <a:extLst>
                  <a:ext uri="{FF2B5EF4-FFF2-40B4-BE49-F238E27FC236}">
                    <a16:creationId xmlns:a16="http://schemas.microsoft.com/office/drawing/2014/main" id="{8D543E20-F844-984B-9C56-E34CC9E0CB3D}"/>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8" name="Freeform 735">
                <a:extLst>
                  <a:ext uri="{FF2B5EF4-FFF2-40B4-BE49-F238E27FC236}">
                    <a16:creationId xmlns:a16="http://schemas.microsoft.com/office/drawing/2014/main" id="{E71A0716-0E5C-3C44-861E-7195AC22BDE4}"/>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59" name="Freeform 736">
                <a:extLst>
                  <a:ext uri="{FF2B5EF4-FFF2-40B4-BE49-F238E27FC236}">
                    <a16:creationId xmlns:a16="http://schemas.microsoft.com/office/drawing/2014/main" id="{1346F1FD-394F-F04A-B502-ECD9F6342B67}"/>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0" name="Freeform 737">
                <a:extLst>
                  <a:ext uri="{FF2B5EF4-FFF2-40B4-BE49-F238E27FC236}">
                    <a16:creationId xmlns:a16="http://schemas.microsoft.com/office/drawing/2014/main" id="{B85BD7B7-C8D5-8846-A1D3-24463648288A}"/>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1" name="Freeform 738">
                <a:extLst>
                  <a:ext uri="{FF2B5EF4-FFF2-40B4-BE49-F238E27FC236}">
                    <a16:creationId xmlns:a16="http://schemas.microsoft.com/office/drawing/2014/main" id="{E2F0BFB0-2BA6-8E44-BCB2-FFE460A005BC}"/>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2" name="Freeform 739">
                <a:extLst>
                  <a:ext uri="{FF2B5EF4-FFF2-40B4-BE49-F238E27FC236}">
                    <a16:creationId xmlns:a16="http://schemas.microsoft.com/office/drawing/2014/main" id="{33415000-4A3C-B341-A141-BA2697DAAC4E}"/>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3" name="Freeform 740">
                <a:extLst>
                  <a:ext uri="{FF2B5EF4-FFF2-40B4-BE49-F238E27FC236}">
                    <a16:creationId xmlns:a16="http://schemas.microsoft.com/office/drawing/2014/main" id="{296AE222-D986-C040-8098-CF31E687DAE9}"/>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4" name="Freeform 741">
                <a:extLst>
                  <a:ext uri="{FF2B5EF4-FFF2-40B4-BE49-F238E27FC236}">
                    <a16:creationId xmlns:a16="http://schemas.microsoft.com/office/drawing/2014/main" id="{DB6F0340-4F23-7F4D-B17F-BFC7DB593DAB}"/>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5" name="Freeform 742">
                <a:extLst>
                  <a:ext uri="{FF2B5EF4-FFF2-40B4-BE49-F238E27FC236}">
                    <a16:creationId xmlns:a16="http://schemas.microsoft.com/office/drawing/2014/main" id="{D077FE35-B410-D04A-AD67-5B613F188040}"/>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6" name="Freeform 743">
                <a:extLst>
                  <a:ext uri="{FF2B5EF4-FFF2-40B4-BE49-F238E27FC236}">
                    <a16:creationId xmlns:a16="http://schemas.microsoft.com/office/drawing/2014/main" id="{795956D7-F719-F147-815C-1855236AD7F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7" name="Freeform 744">
                <a:extLst>
                  <a:ext uri="{FF2B5EF4-FFF2-40B4-BE49-F238E27FC236}">
                    <a16:creationId xmlns:a16="http://schemas.microsoft.com/office/drawing/2014/main" id="{1CDDE763-FEB3-8B4C-9947-99455FC89D97}"/>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8" name="Freeform 745">
                <a:extLst>
                  <a:ext uri="{FF2B5EF4-FFF2-40B4-BE49-F238E27FC236}">
                    <a16:creationId xmlns:a16="http://schemas.microsoft.com/office/drawing/2014/main" id="{6A6287A0-E383-2240-B550-AD9EB39BAD0C}"/>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69" name="Freeform 746">
                <a:extLst>
                  <a:ext uri="{FF2B5EF4-FFF2-40B4-BE49-F238E27FC236}">
                    <a16:creationId xmlns:a16="http://schemas.microsoft.com/office/drawing/2014/main" id="{20A4EE98-E57C-4A4B-8230-E298551ED9D6}"/>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0" name="Freeform 747">
                <a:extLst>
                  <a:ext uri="{FF2B5EF4-FFF2-40B4-BE49-F238E27FC236}">
                    <a16:creationId xmlns:a16="http://schemas.microsoft.com/office/drawing/2014/main" id="{87BB8123-8783-6F46-AB72-043E210EFD7A}"/>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1" name="Freeform 748">
                <a:extLst>
                  <a:ext uri="{FF2B5EF4-FFF2-40B4-BE49-F238E27FC236}">
                    <a16:creationId xmlns:a16="http://schemas.microsoft.com/office/drawing/2014/main" id="{16F734A0-0A5E-3A46-AAA5-82F9600FD4BF}"/>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2" name="Freeform 749">
                <a:extLst>
                  <a:ext uri="{FF2B5EF4-FFF2-40B4-BE49-F238E27FC236}">
                    <a16:creationId xmlns:a16="http://schemas.microsoft.com/office/drawing/2014/main" id="{02981D75-C1C5-174C-A8E6-DC0BB9FC20B5}"/>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3" name="Freeform 750">
                <a:extLst>
                  <a:ext uri="{FF2B5EF4-FFF2-40B4-BE49-F238E27FC236}">
                    <a16:creationId xmlns:a16="http://schemas.microsoft.com/office/drawing/2014/main" id="{31B75900-439E-924F-87E7-85406009F97F}"/>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4" name="Freeform 751">
                <a:extLst>
                  <a:ext uri="{FF2B5EF4-FFF2-40B4-BE49-F238E27FC236}">
                    <a16:creationId xmlns:a16="http://schemas.microsoft.com/office/drawing/2014/main" id="{9D0A6CE2-40D5-7C49-AB00-777F3CC16DA3}"/>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5" name="Freeform 752">
                <a:extLst>
                  <a:ext uri="{FF2B5EF4-FFF2-40B4-BE49-F238E27FC236}">
                    <a16:creationId xmlns:a16="http://schemas.microsoft.com/office/drawing/2014/main" id="{41808E06-58BA-5E49-BD83-51D28CEE8D05}"/>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6" name="Freeform 753">
                <a:extLst>
                  <a:ext uri="{FF2B5EF4-FFF2-40B4-BE49-F238E27FC236}">
                    <a16:creationId xmlns:a16="http://schemas.microsoft.com/office/drawing/2014/main" id="{EDC3FCAB-4630-3A41-AD23-7F0FB41EF76D}"/>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7" name="Freeform 754">
                <a:extLst>
                  <a:ext uri="{FF2B5EF4-FFF2-40B4-BE49-F238E27FC236}">
                    <a16:creationId xmlns:a16="http://schemas.microsoft.com/office/drawing/2014/main" id="{E317F0CA-59F7-2B45-8BEE-5DA7BF052631}"/>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8" name="Freeform 755">
                <a:extLst>
                  <a:ext uri="{FF2B5EF4-FFF2-40B4-BE49-F238E27FC236}">
                    <a16:creationId xmlns:a16="http://schemas.microsoft.com/office/drawing/2014/main" id="{D6B14FE0-5274-E048-97A6-EB0AA162B4BD}"/>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79" name="Freeform 756">
                <a:extLst>
                  <a:ext uri="{FF2B5EF4-FFF2-40B4-BE49-F238E27FC236}">
                    <a16:creationId xmlns:a16="http://schemas.microsoft.com/office/drawing/2014/main" id="{106F5E11-51CD-BE42-A4AE-842A400520CD}"/>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0" name="Freeform 757">
                <a:extLst>
                  <a:ext uri="{FF2B5EF4-FFF2-40B4-BE49-F238E27FC236}">
                    <a16:creationId xmlns:a16="http://schemas.microsoft.com/office/drawing/2014/main" id="{795C9C68-2900-4648-A5CF-15010F2E08A0}"/>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1" name="Freeform 758">
                <a:extLst>
                  <a:ext uri="{FF2B5EF4-FFF2-40B4-BE49-F238E27FC236}">
                    <a16:creationId xmlns:a16="http://schemas.microsoft.com/office/drawing/2014/main" id="{FD9C28B7-89B8-9642-B49A-E0CA4CDF13E3}"/>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2" name="Freeform 759">
                <a:extLst>
                  <a:ext uri="{FF2B5EF4-FFF2-40B4-BE49-F238E27FC236}">
                    <a16:creationId xmlns:a16="http://schemas.microsoft.com/office/drawing/2014/main" id="{B78AAB46-F487-994E-8C0A-BE8216509FDF}"/>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3" name="Freeform 760">
                <a:extLst>
                  <a:ext uri="{FF2B5EF4-FFF2-40B4-BE49-F238E27FC236}">
                    <a16:creationId xmlns:a16="http://schemas.microsoft.com/office/drawing/2014/main" id="{654EEF9B-3652-BD4C-BF40-8A5FF98F829E}"/>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4" name="Freeform 761">
                <a:extLst>
                  <a:ext uri="{FF2B5EF4-FFF2-40B4-BE49-F238E27FC236}">
                    <a16:creationId xmlns:a16="http://schemas.microsoft.com/office/drawing/2014/main" id="{140D5C22-B774-1948-ABCF-B9D45B0CDE77}"/>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5" name="Freeform 762">
                <a:extLst>
                  <a:ext uri="{FF2B5EF4-FFF2-40B4-BE49-F238E27FC236}">
                    <a16:creationId xmlns:a16="http://schemas.microsoft.com/office/drawing/2014/main" id="{B46929C8-44A3-D44B-A4BD-24C4671ED1B0}"/>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6" name="Freeform 763">
                <a:extLst>
                  <a:ext uri="{FF2B5EF4-FFF2-40B4-BE49-F238E27FC236}">
                    <a16:creationId xmlns:a16="http://schemas.microsoft.com/office/drawing/2014/main" id="{B67E5888-A08B-EB4B-983A-C98672DA95FF}"/>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7" name="Freeform 764">
                <a:extLst>
                  <a:ext uri="{FF2B5EF4-FFF2-40B4-BE49-F238E27FC236}">
                    <a16:creationId xmlns:a16="http://schemas.microsoft.com/office/drawing/2014/main" id="{4C161053-4F4A-5D43-9644-6F413723712B}"/>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8" name="Freeform 765">
                <a:extLst>
                  <a:ext uri="{FF2B5EF4-FFF2-40B4-BE49-F238E27FC236}">
                    <a16:creationId xmlns:a16="http://schemas.microsoft.com/office/drawing/2014/main" id="{B021E607-B922-004B-AFA0-C6749FC59FBB}"/>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89" name="Freeform 766">
                <a:extLst>
                  <a:ext uri="{FF2B5EF4-FFF2-40B4-BE49-F238E27FC236}">
                    <a16:creationId xmlns:a16="http://schemas.microsoft.com/office/drawing/2014/main" id="{A0BEEFAB-1BB4-4143-8F4F-EBDD7D60D73A}"/>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0" name="Freeform 767">
                <a:extLst>
                  <a:ext uri="{FF2B5EF4-FFF2-40B4-BE49-F238E27FC236}">
                    <a16:creationId xmlns:a16="http://schemas.microsoft.com/office/drawing/2014/main" id="{3DAF049E-1D11-D446-ABA9-A1F68084A920}"/>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1" name="Freeform 768">
                <a:extLst>
                  <a:ext uri="{FF2B5EF4-FFF2-40B4-BE49-F238E27FC236}">
                    <a16:creationId xmlns:a16="http://schemas.microsoft.com/office/drawing/2014/main" id="{5CC6D78E-3059-0145-9EC3-9DFB3963B2B8}"/>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2" name="Freeform 769">
                <a:extLst>
                  <a:ext uri="{FF2B5EF4-FFF2-40B4-BE49-F238E27FC236}">
                    <a16:creationId xmlns:a16="http://schemas.microsoft.com/office/drawing/2014/main" id="{5D5F436A-604C-7B47-AF23-C27EA6B321B0}"/>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3" name="Freeform 770">
                <a:extLst>
                  <a:ext uri="{FF2B5EF4-FFF2-40B4-BE49-F238E27FC236}">
                    <a16:creationId xmlns:a16="http://schemas.microsoft.com/office/drawing/2014/main" id="{C6177C6B-877A-AE4E-8271-215CC84043C8}"/>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4" name="Freeform 771">
                <a:extLst>
                  <a:ext uri="{FF2B5EF4-FFF2-40B4-BE49-F238E27FC236}">
                    <a16:creationId xmlns:a16="http://schemas.microsoft.com/office/drawing/2014/main" id="{D7072BDF-1605-A846-BF2A-C7AAA3149638}"/>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5" name="Freeform 772">
                <a:extLst>
                  <a:ext uri="{FF2B5EF4-FFF2-40B4-BE49-F238E27FC236}">
                    <a16:creationId xmlns:a16="http://schemas.microsoft.com/office/drawing/2014/main" id="{C8DF286C-5073-3D4C-9BEB-C7DDD429A30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6" name="Freeform 773">
                <a:extLst>
                  <a:ext uri="{FF2B5EF4-FFF2-40B4-BE49-F238E27FC236}">
                    <a16:creationId xmlns:a16="http://schemas.microsoft.com/office/drawing/2014/main" id="{6E823DE3-E8E3-3846-9417-4BFCD4CC3144}"/>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7" name="Freeform 774">
                <a:extLst>
                  <a:ext uri="{FF2B5EF4-FFF2-40B4-BE49-F238E27FC236}">
                    <a16:creationId xmlns:a16="http://schemas.microsoft.com/office/drawing/2014/main" id="{6952871D-7A73-9C41-8618-45CEBD0A53DC}"/>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8" name="Freeform 775">
                <a:extLst>
                  <a:ext uri="{FF2B5EF4-FFF2-40B4-BE49-F238E27FC236}">
                    <a16:creationId xmlns:a16="http://schemas.microsoft.com/office/drawing/2014/main" id="{33B3FB99-E1AE-1341-86F1-0AACA41D5C95}"/>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499" name="Freeform 776">
                <a:extLst>
                  <a:ext uri="{FF2B5EF4-FFF2-40B4-BE49-F238E27FC236}">
                    <a16:creationId xmlns:a16="http://schemas.microsoft.com/office/drawing/2014/main" id="{4EF4BCBF-E26C-8A4A-B625-FB861A6C6782}"/>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0" name="Freeform 777">
                <a:extLst>
                  <a:ext uri="{FF2B5EF4-FFF2-40B4-BE49-F238E27FC236}">
                    <a16:creationId xmlns:a16="http://schemas.microsoft.com/office/drawing/2014/main" id="{C9BDD678-A66D-3C49-A08C-5A23CB707D59}"/>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1" name="Freeform 778">
                <a:extLst>
                  <a:ext uri="{FF2B5EF4-FFF2-40B4-BE49-F238E27FC236}">
                    <a16:creationId xmlns:a16="http://schemas.microsoft.com/office/drawing/2014/main" id="{5C68C57B-DCC2-824E-A9BD-789B7C84FABB}"/>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2" name="Freeform 779">
                <a:extLst>
                  <a:ext uri="{FF2B5EF4-FFF2-40B4-BE49-F238E27FC236}">
                    <a16:creationId xmlns:a16="http://schemas.microsoft.com/office/drawing/2014/main" id="{9B6CD754-06B7-2F41-AD21-5DC86B8262E0}"/>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3" name="Freeform 780">
                <a:extLst>
                  <a:ext uri="{FF2B5EF4-FFF2-40B4-BE49-F238E27FC236}">
                    <a16:creationId xmlns:a16="http://schemas.microsoft.com/office/drawing/2014/main" id="{203FC4FD-4B73-C248-81C2-008F8DC3C128}"/>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4" name="Freeform 782">
                <a:extLst>
                  <a:ext uri="{FF2B5EF4-FFF2-40B4-BE49-F238E27FC236}">
                    <a16:creationId xmlns:a16="http://schemas.microsoft.com/office/drawing/2014/main" id="{37225409-8795-4E4D-98DA-EB3C1433B31E}"/>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5" name="Freeform 783">
                <a:extLst>
                  <a:ext uri="{FF2B5EF4-FFF2-40B4-BE49-F238E27FC236}">
                    <a16:creationId xmlns:a16="http://schemas.microsoft.com/office/drawing/2014/main" id="{275BEB78-1DF2-0649-9BEE-D2ECBC570C17}"/>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6" name="Freeform 784">
                <a:extLst>
                  <a:ext uri="{FF2B5EF4-FFF2-40B4-BE49-F238E27FC236}">
                    <a16:creationId xmlns:a16="http://schemas.microsoft.com/office/drawing/2014/main" id="{DFB49345-9A63-9643-804F-D9D9BC3DB56A}"/>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7" name="Freeform 785">
                <a:extLst>
                  <a:ext uri="{FF2B5EF4-FFF2-40B4-BE49-F238E27FC236}">
                    <a16:creationId xmlns:a16="http://schemas.microsoft.com/office/drawing/2014/main" id="{5927DB09-5640-5641-B41E-4BF2AACF0DCA}"/>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8" name="Freeform 786">
                <a:extLst>
                  <a:ext uri="{FF2B5EF4-FFF2-40B4-BE49-F238E27FC236}">
                    <a16:creationId xmlns:a16="http://schemas.microsoft.com/office/drawing/2014/main" id="{AE6EB726-3DB1-7D4B-86C9-7384C8E7C024}"/>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09" name="Freeform 787">
                <a:extLst>
                  <a:ext uri="{FF2B5EF4-FFF2-40B4-BE49-F238E27FC236}">
                    <a16:creationId xmlns:a16="http://schemas.microsoft.com/office/drawing/2014/main" id="{3FCC88E3-0519-D441-B40D-E763ABB7A613}"/>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0" name="Freeform 788">
                <a:extLst>
                  <a:ext uri="{FF2B5EF4-FFF2-40B4-BE49-F238E27FC236}">
                    <a16:creationId xmlns:a16="http://schemas.microsoft.com/office/drawing/2014/main" id="{60CDCA13-8F11-BC43-AF35-BE90FFAD8321}"/>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1" name="Freeform 789">
                <a:extLst>
                  <a:ext uri="{FF2B5EF4-FFF2-40B4-BE49-F238E27FC236}">
                    <a16:creationId xmlns:a16="http://schemas.microsoft.com/office/drawing/2014/main" id="{CDBAB6C6-BCA0-7747-998D-C4D187F910E2}"/>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2" name="Freeform 790">
                <a:extLst>
                  <a:ext uri="{FF2B5EF4-FFF2-40B4-BE49-F238E27FC236}">
                    <a16:creationId xmlns:a16="http://schemas.microsoft.com/office/drawing/2014/main" id="{4C150778-48FA-2C45-B81F-F420E4813261}"/>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3" name="Freeform 791">
                <a:extLst>
                  <a:ext uri="{FF2B5EF4-FFF2-40B4-BE49-F238E27FC236}">
                    <a16:creationId xmlns:a16="http://schemas.microsoft.com/office/drawing/2014/main" id="{CB47BCED-71D8-1440-83D6-EDC10A9EF8F4}"/>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4" name="Freeform 792">
                <a:extLst>
                  <a:ext uri="{FF2B5EF4-FFF2-40B4-BE49-F238E27FC236}">
                    <a16:creationId xmlns:a16="http://schemas.microsoft.com/office/drawing/2014/main" id="{452F1D1F-B3AD-BE42-A716-AE26727E0D2B}"/>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5" name="Freeform 793">
                <a:extLst>
                  <a:ext uri="{FF2B5EF4-FFF2-40B4-BE49-F238E27FC236}">
                    <a16:creationId xmlns:a16="http://schemas.microsoft.com/office/drawing/2014/main" id="{50FCB546-7A5D-A440-8F55-622E62596C88}"/>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6" name="Freeform 794">
                <a:extLst>
                  <a:ext uri="{FF2B5EF4-FFF2-40B4-BE49-F238E27FC236}">
                    <a16:creationId xmlns:a16="http://schemas.microsoft.com/office/drawing/2014/main" id="{668CB123-CD56-8442-BE57-7815A4AB1E6F}"/>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7" name="Freeform 795">
                <a:extLst>
                  <a:ext uri="{FF2B5EF4-FFF2-40B4-BE49-F238E27FC236}">
                    <a16:creationId xmlns:a16="http://schemas.microsoft.com/office/drawing/2014/main" id="{212F6968-E059-2046-8018-2C4746364C26}"/>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8" name="Freeform 796">
                <a:extLst>
                  <a:ext uri="{FF2B5EF4-FFF2-40B4-BE49-F238E27FC236}">
                    <a16:creationId xmlns:a16="http://schemas.microsoft.com/office/drawing/2014/main" id="{E492CC98-4779-924F-954B-260D69069979}"/>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sp>
            <p:nvSpPr>
              <p:cNvPr id="519" name="Freeform 797">
                <a:extLst>
                  <a:ext uri="{FF2B5EF4-FFF2-40B4-BE49-F238E27FC236}">
                    <a16:creationId xmlns:a16="http://schemas.microsoft.com/office/drawing/2014/main" id="{4475C058-EC27-884D-B5F4-654956836647}"/>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a:lstStyle/>
              <a:p>
                <a:pPr defTabSz="685663">
                  <a:defRPr/>
                </a:pPr>
                <a:endParaRPr lang="id-ID" sz="675" b="1" dirty="0">
                  <a:latin typeface="Lato" panose="020F0502020204030203" pitchFamily="34" charset="0"/>
                  <a:ea typeface="Lato" panose="020F0502020204030203" pitchFamily="34" charset="0"/>
                  <a:cs typeface="Lato" panose="020F0502020204030203" pitchFamily="34" charset="0"/>
                </a:endParaRPr>
              </a:p>
            </p:txBody>
          </p:sp>
        </p:grpSp>
        <p:sp>
          <p:nvSpPr>
            <p:cNvPr id="522" name="Oval 521">
              <a:extLst>
                <a:ext uri="{FF2B5EF4-FFF2-40B4-BE49-F238E27FC236}">
                  <a16:creationId xmlns:a16="http://schemas.microsoft.com/office/drawing/2014/main" id="{CE6CCCD5-49BF-604A-AB00-97C550BB7775}"/>
                </a:ext>
              </a:extLst>
            </p:cNvPr>
            <p:cNvSpPr/>
            <p:nvPr/>
          </p:nvSpPr>
          <p:spPr>
            <a:xfrm>
              <a:off x="4024036" y="6301370"/>
              <a:ext cx="2804192" cy="2804192"/>
            </a:xfrm>
            <a:prstGeom prst="ellipse">
              <a:avLst/>
            </a:prstGeom>
            <a:solidFill>
              <a:schemeClr val="tx2">
                <a:alpha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1" dirty="0">
                <a:latin typeface="Lato" panose="020F0502020204030203" pitchFamily="34" charset="0"/>
                <a:ea typeface="Lato" panose="020F0502020204030203" pitchFamily="34" charset="0"/>
                <a:cs typeface="Lato" panose="020F0502020204030203" pitchFamily="34" charset="0"/>
              </a:endParaRPr>
            </a:p>
          </p:txBody>
        </p:sp>
        <p:sp>
          <p:nvSpPr>
            <p:cNvPr id="523" name="TextBox 522">
              <a:extLst>
                <a:ext uri="{FF2B5EF4-FFF2-40B4-BE49-F238E27FC236}">
                  <a16:creationId xmlns:a16="http://schemas.microsoft.com/office/drawing/2014/main" id="{37F2488F-8D9A-FD47-86E0-450C966FD290}"/>
                </a:ext>
              </a:extLst>
            </p:cNvPr>
            <p:cNvSpPr txBox="1"/>
            <p:nvPr/>
          </p:nvSpPr>
          <p:spPr>
            <a:xfrm>
              <a:off x="3659268" y="9376870"/>
              <a:ext cx="3642880" cy="553997"/>
            </a:xfrm>
            <a:prstGeom prst="rect">
              <a:avLst/>
            </a:prstGeom>
            <a:noFill/>
          </p:spPr>
          <p:txBody>
            <a:bodyPr wrap="none" rtlCol="0">
              <a:spAutoFit/>
            </a:bodyPr>
            <a:lstStyle/>
            <a:p>
              <a:pPr algn="ctr"/>
              <a:r>
                <a:rPr lang="en-US" sz="750" spc="225" dirty="0">
                  <a:solidFill>
                    <a:schemeClr val="bg1"/>
                  </a:solidFill>
                  <a:latin typeface="Arial" panose="020B0604020202020204" pitchFamily="34" charset="0"/>
                  <a:ea typeface="Roboto" panose="02000000000000000000" pitchFamily="2" charset="0"/>
                  <a:cs typeface="Arial" panose="020B0604020202020204" pitchFamily="34" charset="0"/>
                </a:rPr>
                <a:t>NORTH AMERICA</a:t>
              </a:r>
              <a:endParaRPr lang="en-US" sz="675" spc="225"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524" name="TextBox 523">
              <a:extLst>
                <a:ext uri="{FF2B5EF4-FFF2-40B4-BE49-F238E27FC236}">
                  <a16:creationId xmlns:a16="http://schemas.microsoft.com/office/drawing/2014/main" id="{14DA59F0-0EA5-2344-B9B1-96A408833BEC}"/>
                </a:ext>
              </a:extLst>
            </p:cNvPr>
            <p:cNvSpPr txBox="1"/>
            <p:nvPr/>
          </p:nvSpPr>
          <p:spPr>
            <a:xfrm>
              <a:off x="4636065" y="7206502"/>
              <a:ext cx="1877440" cy="1077219"/>
            </a:xfrm>
            <a:prstGeom prst="rect">
              <a:avLst/>
            </a:prstGeom>
            <a:noFill/>
          </p:spPr>
          <p:txBody>
            <a:bodyPr wrap="none" rtlCol="0">
              <a:spAutoFit/>
            </a:bodyPr>
            <a:lstStyle/>
            <a:p>
              <a:pPr algn="ctr"/>
              <a:r>
                <a:rPr lang="en-US" sz="2025" dirty="0">
                  <a:solidFill>
                    <a:schemeClr val="bg1"/>
                  </a:solidFill>
                  <a:latin typeface="Arial" panose="020B0604020202020204" pitchFamily="34" charset="0"/>
                  <a:ea typeface="Roboto" panose="02000000000000000000" pitchFamily="2" charset="0"/>
                  <a:cs typeface="Arial" panose="020B0604020202020204" pitchFamily="34" charset="0"/>
                </a:rPr>
                <a:t>45%</a:t>
              </a:r>
              <a:endParaRPr lang="en-US" sz="30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525" name="Oval 524">
              <a:extLst>
                <a:ext uri="{FF2B5EF4-FFF2-40B4-BE49-F238E27FC236}">
                  <a16:creationId xmlns:a16="http://schemas.microsoft.com/office/drawing/2014/main" id="{31A14F7B-7F90-3B46-86DA-729271067FB6}"/>
                </a:ext>
              </a:extLst>
            </p:cNvPr>
            <p:cNvSpPr/>
            <p:nvPr/>
          </p:nvSpPr>
          <p:spPr>
            <a:xfrm>
              <a:off x="11431294" y="9162370"/>
              <a:ext cx="2804192" cy="2804192"/>
            </a:xfrm>
            <a:prstGeom prst="ellipse">
              <a:avLst/>
            </a:prstGeom>
            <a:solidFill>
              <a:schemeClr val="tx2">
                <a:alpha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1" dirty="0">
                <a:latin typeface="Lato" panose="020F0502020204030203" pitchFamily="34" charset="0"/>
                <a:ea typeface="Lato" panose="020F0502020204030203" pitchFamily="34" charset="0"/>
                <a:cs typeface="Lato" panose="020F0502020204030203" pitchFamily="34" charset="0"/>
              </a:endParaRPr>
            </a:p>
          </p:txBody>
        </p:sp>
        <p:sp>
          <p:nvSpPr>
            <p:cNvPr id="526" name="TextBox 525">
              <a:extLst>
                <a:ext uri="{FF2B5EF4-FFF2-40B4-BE49-F238E27FC236}">
                  <a16:creationId xmlns:a16="http://schemas.microsoft.com/office/drawing/2014/main" id="{F47DE469-2D7D-204E-8C94-7C303AA142A2}"/>
                </a:ext>
              </a:extLst>
            </p:cNvPr>
            <p:cNvSpPr txBox="1"/>
            <p:nvPr/>
          </p:nvSpPr>
          <p:spPr>
            <a:xfrm>
              <a:off x="11940699" y="12237870"/>
              <a:ext cx="1894536" cy="553997"/>
            </a:xfrm>
            <a:prstGeom prst="rect">
              <a:avLst/>
            </a:prstGeom>
            <a:noFill/>
          </p:spPr>
          <p:txBody>
            <a:bodyPr wrap="none" rtlCol="0">
              <a:spAutoFit/>
            </a:bodyPr>
            <a:lstStyle/>
            <a:p>
              <a:pPr algn="ctr"/>
              <a:r>
                <a:rPr lang="en-US" sz="750" spc="225" dirty="0">
                  <a:solidFill>
                    <a:schemeClr val="bg1"/>
                  </a:solidFill>
                  <a:latin typeface="Arial" panose="020B0604020202020204" pitchFamily="34" charset="0"/>
                  <a:ea typeface="Roboto" panose="02000000000000000000" pitchFamily="2" charset="0"/>
                  <a:cs typeface="Arial" panose="020B0604020202020204" pitchFamily="34" charset="0"/>
                </a:rPr>
                <a:t>AFRICA</a:t>
              </a:r>
              <a:endParaRPr lang="en-US" sz="675" spc="225"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527" name="TextBox 526">
              <a:extLst>
                <a:ext uri="{FF2B5EF4-FFF2-40B4-BE49-F238E27FC236}">
                  <a16:creationId xmlns:a16="http://schemas.microsoft.com/office/drawing/2014/main" id="{CCEE729B-B796-7541-BF94-26FE9907B68B}"/>
                </a:ext>
              </a:extLst>
            </p:cNvPr>
            <p:cNvSpPr txBox="1"/>
            <p:nvPr/>
          </p:nvSpPr>
          <p:spPr>
            <a:xfrm>
              <a:off x="12043323" y="10067502"/>
              <a:ext cx="1877440" cy="1077219"/>
            </a:xfrm>
            <a:prstGeom prst="rect">
              <a:avLst/>
            </a:prstGeom>
            <a:noFill/>
          </p:spPr>
          <p:txBody>
            <a:bodyPr wrap="none" rtlCol="0">
              <a:spAutoFit/>
            </a:bodyPr>
            <a:lstStyle/>
            <a:p>
              <a:pPr algn="ctr"/>
              <a:r>
                <a:rPr lang="en-US" sz="2025" dirty="0">
                  <a:solidFill>
                    <a:schemeClr val="bg1"/>
                  </a:solidFill>
                  <a:latin typeface="Arial" panose="020B0604020202020204" pitchFamily="34" charset="0"/>
                  <a:ea typeface="Roboto" panose="02000000000000000000" pitchFamily="2" charset="0"/>
                  <a:cs typeface="Arial" panose="020B0604020202020204" pitchFamily="34" charset="0"/>
                </a:rPr>
                <a:t>73%</a:t>
              </a:r>
              <a:endParaRPr lang="en-US" sz="30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528" name="Oval 527">
              <a:extLst>
                <a:ext uri="{FF2B5EF4-FFF2-40B4-BE49-F238E27FC236}">
                  <a16:creationId xmlns:a16="http://schemas.microsoft.com/office/drawing/2014/main" id="{801C8D68-B06A-F64F-A213-60E869A0E83C}"/>
                </a:ext>
              </a:extLst>
            </p:cNvPr>
            <p:cNvSpPr/>
            <p:nvPr/>
          </p:nvSpPr>
          <p:spPr>
            <a:xfrm>
              <a:off x="19236376" y="3691995"/>
              <a:ext cx="2804192" cy="2804192"/>
            </a:xfrm>
            <a:prstGeom prst="ellipse">
              <a:avLst/>
            </a:prstGeom>
            <a:solidFill>
              <a:schemeClr val="tx2">
                <a:alpha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1" dirty="0">
                <a:latin typeface="Lato" panose="020F0502020204030203" pitchFamily="34" charset="0"/>
                <a:ea typeface="Lato" panose="020F0502020204030203" pitchFamily="34" charset="0"/>
                <a:cs typeface="Lato" panose="020F0502020204030203" pitchFamily="34" charset="0"/>
              </a:endParaRPr>
            </a:p>
          </p:txBody>
        </p:sp>
        <p:sp>
          <p:nvSpPr>
            <p:cNvPr id="529" name="TextBox 528">
              <a:extLst>
                <a:ext uri="{FF2B5EF4-FFF2-40B4-BE49-F238E27FC236}">
                  <a16:creationId xmlns:a16="http://schemas.microsoft.com/office/drawing/2014/main" id="{B579E663-F488-DC40-A06D-6422F03A688C}"/>
                </a:ext>
              </a:extLst>
            </p:cNvPr>
            <p:cNvSpPr txBox="1"/>
            <p:nvPr/>
          </p:nvSpPr>
          <p:spPr>
            <a:xfrm>
              <a:off x="20000125" y="6767496"/>
              <a:ext cx="1385851" cy="553997"/>
            </a:xfrm>
            <a:prstGeom prst="rect">
              <a:avLst/>
            </a:prstGeom>
            <a:noFill/>
          </p:spPr>
          <p:txBody>
            <a:bodyPr wrap="none" rtlCol="0">
              <a:spAutoFit/>
            </a:bodyPr>
            <a:lstStyle/>
            <a:p>
              <a:pPr algn="ctr"/>
              <a:r>
                <a:rPr lang="en-US" sz="750" spc="225" dirty="0">
                  <a:solidFill>
                    <a:schemeClr val="bg1"/>
                  </a:solidFill>
                  <a:latin typeface="Arial" panose="020B0604020202020204" pitchFamily="34" charset="0"/>
                  <a:ea typeface="Roboto" panose="02000000000000000000" pitchFamily="2" charset="0"/>
                  <a:cs typeface="Arial" panose="020B0604020202020204" pitchFamily="34" charset="0"/>
                </a:rPr>
                <a:t>ASIA</a:t>
              </a:r>
              <a:endParaRPr lang="en-US" sz="675" spc="225"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530" name="TextBox 529">
              <a:extLst>
                <a:ext uri="{FF2B5EF4-FFF2-40B4-BE49-F238E27FC236}">
                  <a16:creationId xmlns:a16="http://schemas.microsoft.com/office/drawing/2014/main" id="{6F39781D-1F6D-4742-BBE0-12BFBCA3A377}"/>
                </a:ext>
              </a:extLst>
            </p:cNvPr>
            <p:cNvSpPr txBox="1"/>
            <p:nvPr/>
          </p:nvSpPr>
          <p:spPr>
            <a:xfrm>
              <a:off x="19848405" y="4597126"/>
              <a:ext cx="1877440" cy="1077219"/>
            </a:xfrm>
            <a:prstGeom prst="rect">
              <a:avLst/>
            </a:prstGeom>
            <a:noFill/>
          </p:spPr>
          <p:txBody>
            <a:bodyPr wrap="none" rtlCol="0">
              <a:spAutoFit/>
            </a:bodyPr>
            <a:lstStyle/>
            <a:p>
              <a:pPr algn="ctr"/>
              <a:r>
                <a:rPr lang="en-US" sz="2025" dirty="0">
                  <a:solidFill>
                    <a:schemeClr val="bg1"/>
                  </a:solidFill>
                  <a:latin typeface="Arial" panose="020B0604020202020204" pitchFamily="34" charset="0"/>
                  <a:ea typeface="Roboto" panose="02000000000000000000" pitchFamily="2" charset="0"/>
                  <a:cs typeface="Arial" panose="020B0604020202020204" pitchFamily="34" charset="0"/>
                </a:rPr>
                <a:t>95%</a:t>
              </a:r>
              <a:endParaRPr lang="en-US" sz="30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531" name="Oval 530">
              <a:extLst>
                <a:ext uri="{FF2B5EF4-FFF2-40B4-BE49-F238E27FC236}">
                  <a16:creationId xmlns:a16="http://schemas.microsoft.com/office/drawing/2014/main" id="{21DFCB7C-E4EB-7243-BC10-152035D58135}"/>
                </a:ext>
              </a:extLst>
            </p:cNvPr>
            <p:cNvSpPr/>
            <p:nvPr/>
          </p:nvSpPr>
          <p:spPr>
            <a:xfrm>
              <a:off x="3421139" y="7539860"/>
              <a:ext cx="1362502" cy="1362502"/>
            </a:xfrm>
            <a:prstGeom prst="ellipse">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1" dirty="0">
                <a:latin typeface="Lato" panose="020F0502020204030203" pitchFamily="34" charset="0"/>
                <a:ea typeface="Lato" panose="020F0502020204030203" pitchFamily="34" charset="0"/>
                <a:cs typeface="Lato" panose="020F0502020204030203" pitchFamily="34" charset="0"/>
              </a:endParaRPr>
            </a:p>
          </p:txBody>
        </p:sp>
        <p:sp>
          <p:nvSpPr>
            <p:cNvPr id="532" name="TextBox 531">
              <a:extLst>
                <a:ext uri="{FF2B5EF4-FFF2-40B4-BE49-F238E27FC236}">
                  <a16:creationId xmlns:a16="http://schemas.microsoft.com/office/drawing/2014/main" id="{11A0F894-45D3-524E-BA79-408D134834AD}"/>
                </a:ext>
              </a:extLst>
            </p:cNvPr>
            <p:cNvSpPr txBox="1"/>
            <p:nvPr/>
          </p:nvSpPr>
          <p:spPr>
            <a:xfrm>
              <a:off x="3468740" y="7928723"/>
              <a:ext cx="1308907" cy="738664"/>
            </a:xfrm>
            <a:prstGeom prst="rect">
              <a:avLst/>
            </a:prstGeom>
            <a:noFill/>
          </p:spPr>
          <p:txBody>
            <a:bodyPr wrap="none" rtlCol="0">
              <a:spAutoFit/>
            </a:bodyPr>
            <a:lstStyle/>
            <a:p>
              <a:pPr algn="ctr"/>
              <a:r>
                <a:rPr lang="en-US" sz="1200" dirty="0">
                  <a:solidFill>
                    <a:schemeClr val="bg1"/>
                  </a:solidFill>
                  <a:latin typeface="Arial" panose="020B0604020202020204" pitchFamily="34" charset="0"/>
                  <a:ea typeface="Roboto" panose="02000000000000000000" pitchFamily="2" charset="0"/>
                  <a:cs typeface="Arial" panose="020B0604020202020204" pitchFamily="34" charset="0"/>
                </a:rPr>
                <a:t>15%</a:t>
              </a:r>
              <a:endParaRPr lang="en-US"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533" name="Oval 532">
              <a:extLst>
                <a:ext uri="{FF2B5EF4-FFF2-40B4-BE49-F238E27FC236}">
                  <a16:creationId xmlns:a16="http://schemas.microsoft.com/office/drawing/2014/main" id="{93372CC7-CC9F-CC40-B28B-E81186532D21}"/>
                </a:ext>
              </a:extLst>
            </p:cNvPr>
            <p:cNvSpPr/>
            <p:nvPr/>
          </p:nvSpPr>
          <p:spPr>
            <a:xfrm>
              <a:off x="10828397" y="10400860"/>
              <a:ext cx="1362502" cy="1362502"/>
            </a:xfrm>
            <a:prstGeom prst="ellipse">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1" dirty="0">
                <a:latin typeface="Lato" panose="020F0502020204030203" pitchFamily="34" charset="0"/>
                <a:ea typeface="Lato" panose="020F0502020204030203" pitchFamily="34" charset="0"/>
                <a:cs typeface="Lato" panose="020F0502020204030203" pitchFamily="34" charset="0"/>
              </a:endParaRPr>
            </a:p>
          </p:txBody>
        </p:sp>
        <p:sp>
          <p:nvSpPr>
            <p:cNvPr id="534" name="TextBox 533">
              <a:extLst>
                <a:ext uri="{FF2B5EF4-FFF2-40B4-BE49-F238E27FC236}">
                  <a16:creationId xmlns:a16="http://schemas.microsoft.com/office/drawing/2014/main" id="{825D6761-6FF3-A749-8008-C29A4A9CC228}"/>
                </a:ext>
              </a:extLst>
            </p:cNvPr>
            <p:cNvSpPr txBox="1"/>
            <p:nvPr/>
          </p:nvSpPr>
          <p:spPr>
            <a:xfrm>
              <a:off x="10875998" y="10823528"/>
              <a:ext cx="1308907" cy="738664"/>
            </a:xfrm>
            <a:prstGeom prst="rect">
              <a:avLst/>
            </a:prstGeom>
            <a:noFill/>
          </p:spPr>
          <p:txBody>
            <a:bodyPr wrap="none" rtlCol="0">
              <a:spAutoFit/>
            </a:bodyPr>
            <a:lstStyle/>
            <a:p>
              <a:pPr algn="ctr"/>
              <a:r>
                <a:rPr lang="en-US" sz="1200" dirty="0">
                  <a:solidFill>
                    <a:schemeClr val="bg1"/>
                  </a:solidFill>
                  <a:latin typeface="Arial" panose="020B0604020202020204" pitchFamily="34" charset="0"/>
                  <a:ea typeface="Roboto" panose="02000000000000000000" pitchFamily="2" charset="0"/>
                  <a:cs typeface="Arial" panose="020B0604020202020204" pitchFamily="34" charset="0"/>
                </a:rPr>
                <a:t>50%</a:t>
              </a:r>
              <a:endParaRPr lang="en-US"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535" name="Oval 534">
              <a:extLst>
                <a:ext uri="{FF2B5EF4-FFF2-40B4-BE49-F238E27FC236}">
                  <a16:creationId xmlns:a16="http://schemas.microsoft.com/office/drawing/2014/main" id="{3A70577E-0F53-5B42-A095-1A52DBE4E99E}"/>
                </a:ext>
              </a:extLst>
            </p:cNvPr>
            <p:cNvSpPr/>
            <p:nvPr/>
          </p:nvSpPr>
          <p:spPr>
            <a:xfrm>
              <a:off x="18633479" y="4930485"/>
              <a:ext cx="1362502" cy="1362502"/>
            </a:xfrm>
            <a:prstGeom prst="ellipse">
              <a:avLst/>
            </a:prstGeom>
            <a:solidFill>
              <a:srgbClr val="C01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b="1" dirty="0">
                <a:latin typeface="Lato" panose="020F0502020204030203" pitchFamily="34" charset="0"/>
                <a:ea typeface="Lato" panose="020F0502020204030203" pitchFamily="34" charset="0"/>
                <a:cs typeface="Lato" panose="020F0502020204030203" pitchFamily="34" charset="0"/>
              </a:endParaRPr>
            </a:p>
          </p:txBody>
        </p:sp>
        <p:sp>
          <p:nvSpPr>
            <p:cNvPr id="536" name="TextBox 535">
              <a:extLst>
                <a:ext uri="{FF2B5EF4-FFF2-40B4-BE49-F238E27FC236}">
                  <a16:creationId xmlns:a16="http://schemas.microsoft.com/office/drawing/2014/main" id="{ABF2CFD8-A073-7948-AC57-81D0A587D66F}"/>
                </a:ext>
              </a:extLst>
            </p:cNvPr>
            <p:cNvSpPr txBox="1"/>
            <p:nvPr/>
          </p:nvSpPr>
          <p:spPr>
            <a:xfrm>
              <a:off x="18681080" y="5336219"/>
              <a:ext cx="1308907" cy="738664"/>
            </a:xfrm>
            <a:prstGeom prst="rect">
              <a:avLst/>
            </a:prstGeom>
            <a:noFill/>
          </p:spPr>
          <p:txBody>
            <a:bodyPr wrap="none" rtlCol="0">
              <a:spAutoFit/>
            </a:bodyPr>
            <a:lstStyle/>
            <a:p>
              <a:pPr algn="ctr"/>
              <a:r>
                <a:rPr lang="en-US" sz="1200" dirty="0">
                  <a:solidFill>
                    <a:schemeClr val="bg1"/>
                  </a:solidFill>
                  <a:latin typeface="Arial" panose="020B0604020202020204" pitchFamily="34" charset="0"/>
                  <a:ea typeface="Roboto" panose="02000000000000000000" pitchFamily="2" charset="0"/>
                  <a:cs typeface="Arial" panose="020B0604020202020204" pitchFamily="34" charset="0"/>
                </a:rPr>
                <a:t>28%</a:t>
              </a:r>
              <a:endParaRPr lang="en-US"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sp>
        <p:nvSpPr>
          <p:cNvPr id="4" name="Text Placeholder 5">
            <a:extLst>
              <a:ext uri="{FF2B5EF4-FFF2-40B4-BE49-F238E27FC236}">
                <a16:creationId xmlns:a16="http://schemas.microsoft.com/office/drawing/2014/main" id="{14444EF2-747C-90FA-A288-4840A621EA57}"/>
              </a:ext>
            </a:extLst>
          </p:cNvPr>
          <p:cNvSpPr txBox="1">
            <a:spLocks/>
          </p:cNvSpPr>
          <p:nvPr/>
        </p:nvSpPr>
        <p:spPr>
          <a:xfrm>
            <a:off x="465138" y="438150"/>
            <a:ext cx="8221662" cy="368300"/>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chemeClr val="bg1"/>
                </a:solidFill>
              </a:rPr>
              <a:t>World Editable Map</a:t>
            </a:r>
          </a:p>
        </p:txBody>
      </p:sp>
    </p:spTree>
    <p:extLst>
      <p:ext uri="{BB962C8B-B14F-4D97-AF65-F5344CB8AC3E}">
        <p14:creationId xmlns:p14="http://schemas.microsoft.com/office/powerpoint/2010/main" val="137437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EB5A86-D3BF-D20F-C9E7-E0BD532D6E4F}"/>
              </a:ext>
            </a:extLst>
          </p:cNvPr>
          <p:cNvSpPr>
            <a:spLocks noGrp="1"/>
          </p:cNvSpPr>
          <p:nvPr>
            <p:ph type="body" sz="quarter" idx="16"/>
          </p:nvPr>
        </p:nvSpPr>
        <p:spPr/>
        <p:txBody>
          <a:bodyPr/>
          <a:lstStyle/>
          <a:p>
            <a:endParaRPr lang="en-FR"/>
          </a:p>
        </p:txBody>
      </p:sp>
      <p:sp>
        <p:nvSpPr>
          <p:cNvPr id="8" name="Title 1">
            <a:extLst>
              <a:ext uri="{FF2B5EF4-FFF2-40B4-BE49-F238E27FC236}">
                <a16:creationId xmlns:a16="http://schemas.microsoft.com/office/drawing/2014/main" id="{D9976265-7EDF-C930-016E-516B20492F94}"/>
              </a:ext>
            </a:extLst>
          </p:cNvPr>
          <p:cNvSpPr>
            <a:spLocks noGrp="1"/>
          </p:cNvSpPr>
          <p:nvPr>
            <p:ph type="title"/>
          </p:nvPr>
        </p:nvSpPr>
        <p:spPr>
          <a:xfrm>
            <a:off x="457200" y="438150"/>
            <a:ext cx="3858768" cy="2413299"/>
          </a:xfrm>
        </p:spPr>
        <p:txBody>
          <a:bodyPr/>
          <a:lstStyle/>
          <a:p>
            <a:r>
              <a:rPr lang="en-FR" dirty="0"/>
              <a:t>Here’s another color.</a:t>
            </a:r>
          </a:p>
        </p:txBody>
      </p:sp>
      <p:sp>
        <p:nvSpPr>
          <p:cNvPr id="9" name="Text Placeholder 2">
            <a:extLst>
              <a:ext uri="{FF2B5EF4-FFF2-40B4-BE49-F238E27FC236}">
                <a16:creationId xmlns:a16="http://schemas.microsoft.com/office/drawing/2014/main" id="{41CD0A5A-4071-93CB-1595-AACEF929638C}"/>
              </a:ext>
            </a:extLst>
          </p:cNvPr>
          <p:cNvSpPr>
            <a:spLocks noGrp="1"/>
          </p:cNvSpPr>
          <p:nvPr>
            <p:ph type="body" sz="quarter" idx="4294967295"/>
          </p:nvPr>
        </p:nvSpPr>
        <p:spPr>
          <a:xfrm>
            <a:off x="457200" y="2963121"/>
            <a:ext cx="4114800" cy="1132629"/>
          </a:xfrm>
        </p:spPr>
        <p:txBody>
          <a:bodyPr/>
          <a:lstStyle/>
          <a:p>
            <a:pPr marL="0" indent="0">
              <a:buClr>
                <a:schemeClr val="tx1"/>
              </a:buClr>
              <a:buNone/>
            </a:pPr>
            <a:r>
              <a:rPr lang="en-FR" dirty="0">
                <a:solidFill>
                  <a:schemeClr val="tx1"/>
                </a:solidFill>
              </a:rPr>
              <a:t>Insert subtitle.</a:t>
            </a:r>
          </a:p>
        </p:txBody>
      </p:sp>
      <p:sp>
        <p:nvSpPr>
          <p:cNvPr id="10" name="Text Placeholder 4">
            <a:extLst>
              <a:ext uri="{FF2B5EF4-FFF2-40B4-BE49-F238E27FC236}">
                <a16:creationId xmlns:a16="http://schemas.microsoft.com/office/drawing/2014/main" id="{B8D43583-EF37-0DAE-1DCB-FB4A83061CA4}"/>
              </a:ext>
            </a:extLst>
          </p:cNvPr>
          <p:cNvSpPr>
            <a:spLocks noGrp="1"/>
          </p:cNvSpPr>
          <p:nvPr>
            <p:ph type="body" sz="quarter" idx="17"/>
          </p:nvPr>
        </p:nvSpPr>
        <p:spPr>
          <a:xfrm>
            <a:off x="5050825" y="1339599"/>
            <a:ext cx="3703210" cy="123441"/>
          </a:xfrm>
        </p:spPr>
        <p:txBody>
          <a:bodyPr/>
          <a:lstStyle/>
          <a:p>
            <a:r>
              <a:rPr lang="en-FR" dirty="0"/>
              <a:t>Insert text here.</a:t>
            </a:r>
          </a:p>
        </p:txBody>
      </p:sp>
    </p:spTree>
    <p:extLst>
      <p:ext uri="{BB962C8B-B14F-4D97-AF65-F5344CB8AC3E}">
        <p14:creationId xmlns:p14="http://schemas.microsoft.com/office/powerpoint/2010/main" val="176139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9CBA-62C8-3D56-57B5-717CE7750EB3}"/>
              </a:ext>
            </a:extLst>
          </p:cNvPr>
          <p:cNvSpPr>
            <a:spLocks noGrp="1"/>
          </p:cNvSpPr>
          <p:nvPr>
            <p:ph type="title"/>
          </p:nvPr>
        </p:nvSpPr>
        <p:spPr>
          <a:xfrm>
            <a:off x="457200" y="438150"/>
            <a:ext cx="3877056" cy="2413299"/>
          </a:xfrm>
        </p:spPr>
        <p:txBody>
          <a:bodyPr/>
          <a:lstStyle/>
          <a:p>
            <a:r>
              <a:rPr lang="en-FR" dirty="0"/>
              <a:t>Here’s another color.</a:t>
            </a:r>
          </a:p>
        </p:txBody>
      </p:sp>
      <p:sp>
        <p:nvSpPr>
          <p:cNvPr id="3" name="Text Placeholder 2">
            <a:extLst>
              <a:ext uri="{FF2B5EF4-FFF2-40B4-BE49-F238E27FC236}">
                <a16:creationId xmlns:a16="http://schemas.microsoft.com/office/drawing/2014/main" id="{763456F3-C417-937A-F532-3B19FB194D60}"/>
              </a:ext>
            </a:extLst>
          </p:cNvPr>
          <p:cNvSpPr>
            <a:spLocks noGrp="1"/>
          </p:cNvSpPr>
          <p:nvPr>
            <p:ph type="body" sz="quarter" idx="15"/>
          </p:nvPr>
        </p:nvSpPr>
        <p:spPr>
          <a:xfrm>
            <a:off x="457200" y="2975233"/>
            <a:ext cx="3877056" cy="1132629"/>
          </a:xfrm>
        </p:spPr>
        <p:txBody>
          <a:bodyPr/>
          <a:lstStyle/>
          <a:p>
            <a:r>
              <a:rPr lang="en-GB" sz="1200" dirty="0"/>
              <a:t>I</a:t>
            </a:r>
            <a:r>
              <a:rPr lang="en-FR" sz="1200" dirty="0"/>
              <a:t>nsert subtitle.</a:t>
            </a:r>
          </a:p>
        </p:txBody>
      </p:sp>
      <p:sp>
        <p:nvSpPr>
          <p:cNvPr id="4" name="Text Placeholder 3">
            <a:extLst>
              <a:ext uri="{FF2B5EF4-FFF2-40B4-BE49-F238E27FC236}">
                <a16:creationId xmlns:a16="http://schemas.microsoft.com/office/drawing/2014/main" id="{6331A37C-601D-B4B1-5CDE-79ACBF4810F1}"/>
              </a:ext>
            </a:extLst>
          </p:cNvPr>
          <p:cNvSpPr>
            <a:spLocks noGrp="1"/>
          </p:cNvSpPr>
          <p:nvPr>
            <p:ph type="body" sz="quarter" idx="16"/>
          </p:nvPr>
        </p:nvSpPr>
        <p:spPr/>
        <p:txBody>
          <a:bodyPr/>
          <a:lstStyle/>
          <a:p>
            <a:endParaRPr lang="en-FR"/>
          </a:p>
        </p:txBody>
      </p:sp>
      <p:sp>
        <p:nvSpPr>
          <p:cNvPr id="5" name="Text Placeholder 4">
            <a:extLst>
              <a:ext uri="{FF2B5EF4-FFF2-40B4-BE49-F238E27FC236}">
                <a16:creationId xmlns:a16="http://schemas.microsoft.com/office/drawing/2014/main" id="{038DC838-64F1-2E30-BBD0-B34EF58AB4E1}"/>
              </a:ext>
            </a:extLst>
          </p:cNvPr>
          <p:cNvSpPr>
            <a:spLocks noGrp="1"/>
          </p:cNvSpPr>
          <p:nvPr>
            <p:ph type="body" sz="quarter" idx="17"/>
          </p:nvPr>
        </p:nvSpPr>
        <p:spPr/>
        <p:txBody>
          <a:bodyPr/>
          <a:lstStyle/>
          <a:p>
            <a:r>
              <a:rPr lang="en-FR" dirty="0"/>
              <a:t>Insert text here.</a:t>
            </a:r>
          </a:p>
        </p:txBody>
      </p:sp>
    </p:spTree>
    <p:extLst>
      <p:ext uri="{BB962C8B-B14F-4D97-AF65-F5344CB8AC3E}">
        <p14:creationId xmlns:p14="http://schemas.microsoft.com/office/powerpoint/2010/main" val="211143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Hands holding a glowing light&#10;&#10;Description automatically generated">
            <a:extLst>
              <a:ext uri="{FF2B5EF4-FFF2-40B4-BE49-F238E27FC236}">
                <a16:creationId xmlns:a16="http://schemas.microsoft.com/office/drawing/2014/main" id="{1004AC40-841A-EA54-0A87-6FDE12690552}"/>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2598" b="2598"/>
          <a:stretch>
            <a:fillRect/>
          </a:stretch>
        </p:blipFill>
        <p:spPr>
          <a:xfrm>
            <a:off x="0" y="0"/>
            <a:ext cx="9144000" cy="5143500"/>
          </a:xfrm>
        </p:spPr>
      </p:pic>
      <p:sp>
        <p:nvSpPr>
          <p:cNvPr id="7" name="Title 6"/>
          <p:cNvSpPr>
            <a:spLocks noGrp="1"/>
          </p:cNvSpPr>
          <p:nvPr>
            <p:ph type="title"/>
          </p:nvPr>
        </p:nvSpPr>
        <p:spPr>
          <a:xfrm>
            <a:off x="466852" y="665375"/>
            <a:ext cx="4369308" cy="2312253"/>
          </a:xfrm>
        </p:spPr>
        <p:txBody>
          <a:bodyPr wrap="square" anchor="t">
            <a:normAutofit/>
          </a:bodyPr>
          <a:lstStyle/>
          <a:p>
            <a:r>
              <a:rPr lang="en-US" spc="0" dirty="0"/>
              <a:t>This could </a:t>
            </a:r>
            <a:br>
              <a:rPr lang="en-US" spc="0" dirty="0"/>
            </a:br>
            <a:r>
              <a:rPr lang="en-US" spc="0" dirty="0"/>
              <a:t>be a section divider</a:t>
            </a:r>
            <a:endParaRPr lang="en-GB" spc="0" dirty="0"/>
          </a:p>
        </p:txBody>
      </p:sp>
      <p:sp>
        <p:nvSpPr>
          <p:cNvPr id="4" name="TextBox 3">
            <a:extLst>
              <a:ext uri="{FF2B5EF4-FFF2-40B4-BE49-F238E27FC236}">
                <a16:creationId xmlns:a16="http://schemas.microsoft.com/office/drawing/2014/main" id="{6C61F60F-591E-C55D-9D6F-C7B4D48E5A5F}"/>
              </a:ext>
            </a:extLst>
          </p:cNvPr>
          <p:cNvSpPr txBox="1"/>
          <p:nvPr/>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8</a:t>
            </a:fld>
            <a:endParaRPr lang="en-GB" sz="800" spc="0" baseline="0" dirty="0">
              <a:solidFill>
                <a:schemeClr val="bg1"/>
              </a:solidFill>
              <a:latin typeface="Arial" panose="020B0604020202020204" pitchFamily="34" charset="0"/>
              <a:cs typeface="Arial" panose="020B0604020202020204" pitchFamily="34" charset="0"/>
            </a:endParaRPr>
          </a:p>
        </p:txBody>
      </p:sp>
      <p:pic>
        <p:nvPicPr>
          <p:cNvPr id="12" name="Picture 11" descr="A logo of a globe&#10;&#10;Description automatically generated">
            <a:extLst>
              <a:ext uri="{FF2B5EF4-FFF2-40B4-BE49-F238E27FC236}">
                <a16:creationId xmlns:a16="http://schemas.microsoft.com/office/drawing/2014/main" id="{3FFB397D-051E-B9EA-C0DD-7A4A2F13F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 y="27675"/>
            <a:ext cx="617567" cy="405993"/>
          </a:xfrm>
          <a:prstGeom prst="rect">
            <a:avLst/>
          </a:prstGeom>
        </p:spPr>
      </p:pic>
      <p:pic>
        <p:nvPicPr>
          <p:cNvPr id="2" name="Picture 1" descr="A screen shot of a cellphone&#10;&#10;Description automatically generated">
            <a:extLst>
              <a:ext uri="{FF2B5EF4-FFF2-40B4-BE49-F238E27FC236}">
                <a16:creationId xmlns:a16="http://schemas.microsoft.com/office/drawing/2014/main" id="{ACDADA09-65A9-3E48-2614-E1F8D6B88968}"/>
              </a:ext>
            </a:extLst>
          </p:cNvPr>
          <p:cNvPicPr>
            <a:picLocks noChangeAspect="1"/>
          </p:cNvPicPr>
          <p:nvPr/>
        </p:nvPicPr>
        <p:blipFill>
          <a:blip r:embed="rId5">
            <a:extLst>
              <a:ext uri="{28A0092B-C50C-407E-A947-70E740481C1C}">
                <a14:useLocalDpi xmlns:a14="http://schemas.microsoft.com/office/drawing/2010/main" val="0"/>
              </a:ext>
            </a:extLst>
          </a:blip>
          <a:srcRect r="60579"/>
          <a:stretch/>
        </p:blipFill>
        <p:spPr>
          <a:xfrm>
            <a:off x="8498328" y="7105"/>
            <a:ext cx="545088" cy="456793"/>
          </a:xfrm>
          <a:prstGeom prst="rect">
            <a:avLst/>
          </a:prstGeom>
        </p:spPr>
      </p:pic>
    </p:spTree>
    <p:extLst>
      <p:ext uri="{BB962C8B-B14F-4D97-AF65-F5344CB8AC3E}">
        <p14:creationId xmlns:p14="http://schemas.microsoft.com/office/powerpoint/2010/main" val="375519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27515" y="742857"/>
            <a:ext cx="3225038" cy="2312253"/>
          </a:xfrm>
        </p:spPr>
        <p:txBody>
          <a:bodyPr/>
          <a:lstStyle/>
          <a:p>
            <a:r>
              <a:rPr lang="en-US" spc="0" dirty="0">
                <a:solidFill>
                  <a:schemeClr val="accent1"/>
                </a:solidFill>
              </a:rPr>
              <a:t>Today’s </a:t>
            </a:r>
            <a:br>
              <a:rPr lang="en-US" spc="0" dirty="0">
                <a:solidFill>
                  <a:schemeClr val="accent1"/>
                </a:solidFill>
              </a:rPr>
            </a:br>
            <a:r>
              <a:rPr lang="en-US" spc="0" dirty="0">
                <a:solidFill>
                  <a:schemeClr val="accent1"/>
                </a:solidFill>
              </a:rPr>
              <a:t>Agenda</a:t>
            </a:r>
          </a:p>
        </p:txBody>
      </p:sp>
      <p:sp>
        <p:nvSpPr>
          <p:cNvPr id="12" name="Text Placeholder 11"/>
          <p:cNvSpPr>
            <a:spLocks noGrp="1"/>
          </p:cNvSpPr>
          <p:nvPr>
            <p:ph type="body" sz="quarter" idx="13"/>
          </p:nvPr>
        </p:nvSpPr>
        <p:spPr>
          <a:xfrm>
            <a:off x="4586747" y="857974"/>
            <a:ext cx="3493627" cy="2506435"/>
          </a:xfrm>
        </p:spPr>
        <p:txBody>
          <a:bodyPr/>
          <a:lstStyle/>
          <a:p>
            <a:pPr marL="285750" indent="-285750">
              <a:buClr>
                <a:schemeClr val="accent1"/>
              </a:buClr>
              <a:buFont typeface="Arial" panose="020B0604020202020204" pitchFamily="34" charset="0"/>
              <a:buChar char="•"/>
            </a:pPr>
            <a:r>
              <a:rPr lang="en-US" dirty="0"/>
              <a:t>First agenda point</a:t>
            </a:r>
          </a:p>
          <a:p>
            <a:pPr marL="285750" indent="-285750">
              <a:buClr>
                <a:schemeClr val="accent1"/>
              </a:buClr>
              <a:buFont typeface="Arial" panose="020B0604020202020204" pitchFamily="34" charset="0"/>
              <a:buChar char="•"/>
            </a:pPr>
            <a:r>
              <a:rPr lang="en-US" dirty="0"/>
              <a:t>Click enter to go to the next bullet</a:t>
            </a:r>
          </a:p>
          <a:p>
            <a:pPr marL="285750" indent="-285750">
              <a:buClr>
                <a:schemeClr val="accent1"/>
              </a:buClr>
              <a:buFont typeface="Arial" panose="020B0604020202020204" pitchFamily="34" charset="0"/>
              <a:buChar char="•"/>
            </a:pPr>
            <a:r>
              <a:rPr lang="en-US" dirty="0"/>
              <a:t>Here’s another bullet</a:t>
            </a:r>
          </a:p>
          <a:p>
            <a:pPr marL="285750" indent="-285750">
              <a:buClr>
                <a:schemeClr val="accent1"/>
              </a:buClr>
              <a:buFont typeface="Arial" panose="020B0604020202020204" pitchFamily="34" charset="0"/>
              <a:buChar char="•"/>
            </a:pPr>
            <a:r>
              <a:rPr lang="en-US" dirty="0"/>
              <a:t>This is a great list</a:t>
            </a:r>
          </a:p>
          <a:p>
            <a:pPr marL="285750" indent="-285750">
              <a:buClr>
                <a:schemeClr val="accent1"/>
              </a:buClr>
              <a:buFont typeface="Arial" panose="020B0604020202020204" pitchFamily="34" charset="0"/>
              <a:buChar char="•"/>
            </a:pPr>
            <a:r>
              <a:rPr lang="en-US" dirty="0"/>
              <a:t>Keep adding bullets</a:t>
            </a:r>
          </a:p>
          <a:p>
            <a:pPr marL="285750" indent="-285750">
              <a:buClr>
                <a:schemeClr val="accent1"/>
              </a:buClr>
              <a:buFont typeface="Arial" panose="020B0604020202020204" pitchFamily="34" charset="0"/>
              <a:buChar char="•"/>
            </a:pPr>
            <a:r>
              <a:rPr lang="en-US" dirty="0"/>
              <a:t>Just keep going</a:t>
            </a:r>
          </a:p>
          <a:p>
            <a:pPr marL="285750" indent="-285750">
              <a:buClr>
                <a:schemeClr val="accent1"/>
              </a:buClr>
              <a:buFont typeface="Arial" panose="020B0604020202020204" pitchFamily="34" charset="0"/>
              <a:buChar char="•"/>
            </a:pPr>
            <a:r>
              <a:rPr lang="en-US" dirty="0"/>
              <a:t>As many as you want</a:t>
            </a:r>
          </a:p>
        </p:txBody>
      </p:sp>
    </p:spTree>
    <p:extLst>
      <p:ext uri="{BB962C8B-B14F-4D97-AF65-F5344CB8AC3E}">
        <p14:creationId xmlns:p14="http://schemas.microsoft.com/office/powerpoint/2010/main" val="2642957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heme/theme1.xml><?xml version="1.0" encoding="utf-8"?>
<a:theme xmlns:a="http://schemas.openxmlformats.org/drawingml/2006/main" name="INCOSE Template 2024">
  <a:themeElements>
    <a:clrScheme name="INCOSE 3">
      <a:dk1>
        <a:srgbClr val="000000"/>
      </a:dk1>
      <a:lt1>
        <a:srgbClr val="FFFFFF"/>
      </a:lt1>
      <a:dk2>
        <a:srgbClr val="44546A"/>
      </a:dk2>
      <a:lt2>
        <a:srgbClr val="E7E6E6"/>
      </a:lt2>
      <a:accent1>
        <a:srgbClr val="2B6FAB"/>
      </a:accent1>
      <a:accent2>
        <a:srgbClr val="EE5B20"/>
      </a:accent2>
      <a:accent3>
        <a:srgbClr val="A5A5A5"/>
      </a:accent3>
      <a:accent4>
        <a:srgbClr val="FFC90E"/>
      </a:accent4>
      <a:accent5>
        <a:srgbClr val="61A1D7"/>
      </a:accent5>
      <a:accent6>
        <a:srgbClr val="417F65"/>
      </a:accent6>
      <a:hlink>
        <a:srgbClr val="2B6FAB"/>
      </a:hlink>
      <a:folHlink>
        <a:srgbClr val="EE5B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sz="1400" dirty="0" smtClean="0">
            <a:solidFill>
              <a:schemeClr val="bg1"/>
            </a:soli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spcBef>
            <a:spcPts val="750"/>
          </a:spcBef>
          <a:buClr>
            <a:schemeClr val="accent2"/>
          </a:buClr>
          <a:buSzPct val="100000"/>
          <a:defRPr sz="1400" dirty="0" err="1" smtClean="0">
            <a:solidFill>
              <a:schemeClr val="accent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4C8A843D6CDE41A9E13BCEBAE83F20" ma:contentTypeVersion="19" ma:contentTypeDescription="Create a new document." ma:contentTypeScope="" ma:versionID="881230a8445e932bb52044f33501269f">
  <xsd:schema xmlns:xsd="http://www.w3.org/2001/XMLSchema" xmlns:xs="http://www.w3.org/2001/XMLSchema" xmlns:p="http://schemas.microsoft.com/office/2006/metadata/properties" xmlns:ns2="09cf2a3c-b60d-47ef-9e1f-72f12bdb5c83" xmlns:ns3="fc2917d1-a4cc-4d01-a789-74f4920c82eb" targetNamespace="http://schemas.microsoft.com/office/2006/metadata/properties" ma:root="true" ma:fieldsID="c556774c8fc200da964c8918f00e790d" ns2:_="" ns3:_="">
    <xsd:import namespace="09cf2a3c-b60d-47ef-9e1f-72f12bdb5c83"/>
    <xsd:import namespace="fc2917d1-a4cc-4d01-a789-74f4920c82e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us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f2a3c-b60d-47ef-9e1f-72f12bdb5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use" ma:index="23" nillable="true" ma:displayName="use" ma:default="0" ma:format="Dropdown" ma:internalName="use">
      <xsd:simpleType>
        <xsd:restriction base="dms:Boolea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2917d1-a4cc-4d01-a789-74f4920c82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88204e-c1d0-4dbd-be29-f6bb360fe61d}" ma:internalName="TaxCatchAll" ma:showField="CatchAllData" ma:web="fc2917d1-a4cc-4d01-a789-74f4920c82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2917d1-a4cc-4d01-a789-74f4920c82eb" xsi:nil="true"/>
    <lcf76f155ced4ddcb4097134ff3c332f xmlns="09cf2a3c-b60d-47ef-9e1f-72f12bdb5c83">
      <Terms xmlns="http://schemas.microsoft.com/office/infopath/2007/PartnerControls"/>
    </lcf76f155ced4ddcb4097134ff3c332f>
    <use xmlns="09cf2a3c-b60d-47ef-9e1f-72f12bdb5c83">false</use>
  </documentManagement>
</p:properties>
</file>

<file path=customXml/itemProps1.xml><?xml version="1.0" encoding="utf-8"?>
<ds:datastoreItem xmlns:ds="http://schemas.openxmlformats.org/officeDocument/2006/customXml" ds:itemID="{C493B467-5EE0-40DE-89FB-800C37C4A4BE}"/>
</file>

<file path=customXml/itemProps2.xml><?xml version="1.0" encoding="utf-8"?>
<ds:datastoreItem xmlns:ds="http://schemas.openxmlformats.org/officeDocument/2006/customXml" ds:itemID="{6974DEA9-D70C-4D76-8253-0021E052568A}">
  <ds:schemaRefs>
    <ds:schemaRef ds:uri="http://schemas.microsoft.com/sharepoint/v3/contenttype/forms"/>
  </ds:schemaRefs>
</ds:datastoreItem>
</file>

<file path=customXml/itemProps3.xml><?xml version="1.0" encoding="utf-8"?>
<ds:datastoreItem xmlns:ds="http://schemas.openxmlformats.org/officeDocument/2006/customXml" ds:itemID="{2651A2D2-DAB1-42F6-BF0C-260AF2394DD4}">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09cf2a3c-b60d-47ef-9e1f-72f12bdb5c83"/>
    <ds:schemaRef ds:uri="http://schemas.microsoft.com/office/infopath/2007/PartnerControls"/>
    <ds:schemaRef ds:uri="http://schemas.openxmlformats.org/package/2006/metadata/core-properties"/>
    <ds:schemaRef ds:uri="fc2917d1-a4cc-4d01-a789-74f4920c82eb"/>
  </ds:schemaRefs>
</ds:datastoreItem>
</file>

<file path=docProps/app.xml><?xml version="1.0" encoding="utf-8"?>
<Properties xmlns="http://schemas.openxmlformats.org/officeDocument/2006/extended-properties" xmlns:vt="http://schemas.openxmlformats.org/officeDocument/2006/docPropsVTypes">
  <Template/>
  <TotalTime>0</TotalTime>
  <Words>2644</Words>
  <Application>Microsoft Macintosh PowerPoint</Application>
  <PresentationFormat>On-screen Show (16:9)</PresentationFormat>
  <Paragraphs>492</Paragraphs>
  <Slides>53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Lato</vt:lpstr>
      <vt:lpstr>Segoe UI</vt:lpstr>
      <vt:lpstr>Segoe UI Black</vt:lpstr>
      <vt:lpstr>Times New Roman</vt:lpstr>
      <vt:lpstr>Wingdings</vt:lpstr>
      <vt:lpstr>INCOSE Template 2024</vt:lpstr>
      <vt:lpstr>Subject</vt:lpstr>
      <vt:lpstr>Here’s a  section divider</vt:lpstr>
      <vt:lpstr>Here’s another  section divider</vt:lpstr>
      <vt:lpstr>Here’s another  section divider</vt:lpstr>
      <vt:lpstr>Insert your title.</vt:lpstr>
      <vt:lpstr>Here’s another color.</vt:lpstr>
      <vt:lpstr>Here’s another color.</vt:lpstr>
      <vt:lpstr>This could  be a section divider</vt:lpstr>
      <vt:lpstr>Today’s  Agenda</vt:lpstr>
      <vt:lpstr>Summarize your agenda. Keep it focused.</vt:lpstr>
      <vt:lpstr>Agenda slide that doubles as a divider slide</vt:lpstr>
      <vt:lpstr>Here’s another 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cp:lastPrinted>2022-11-04T21:20:16Z</cp:lastPrinted>
  <dcterms:created xsi:type="dcterms:W3CDTF">2016-02-04T17:41:01Z</dcterms:created>
  <dcterms:modified xsi:type="dcterms:W3CDTF">2024-10-24T22:14:52Z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0x010100484C8A843D6CDE41A9E13BCEBAE83F20</vt:lpwstr>
  </property>
  <property fmtid="{D5CDD505-2E9C-101B-9397-08002B2CF9AE}" pid="3" name="MediaServiceImageTags">
    <vt:lpwstr/>
  </property>
</Properties>
</file>