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0"/>
  </p:notesMasterIdLst>
  <p:handoutMasterIdLst>
    <p:handoutMasterId r:id="rId11"/>
  </p:handoutMasterIdLst>
  <p:sldIdLst>
    <p:sldId id="286" r:id="rId2"/>
    <p:sldId id="257" r:id="rId3"/>
    <p:sldId id="291" r:id="rId4"/>
    <p:sldId id="258" r:id="rId5"/>
    <p:sldId id="289" r:id="rId6"/>
    <p:sldId id="290" r:id="rId7"/>
    <p:sldId id="261" r:id="rId8"/>
    <p:sldId id="259" r:id="rId9"/>
  </p:sldIdLst>
  <p:sldSz cx="12198350" cy="6858000"/>
  <p:notesSz cx="6858000" cy="9144000"/>
  <p:defaultTextStyle>
    <a:defPPr>
      <a:defRPr lang="en-US"/>
    </a:defPPr>
    <a:lvl1pPr marL="0" algn="l" defTabSz="609768" rtl="0" eaLnBrk="1" latinLnBrk="0" hangingPunct="1">
      <a:defRPr sz="2400" kern="1200">
        <a:solidFill>
          <a:schemeClr val="tx1"/>
        </a:solidFill>
        <a:latin typeface="+mn-lt"/>
        <a:ea typeface="+mn-ea"/>
        <a:cs typeface="+mn-cs"/>
      </a:defRPr>
    </a:lvl1pPr>
    <a:lvl2pPr marL="609768" algn="l" defTabSz="609768" rtl="0" eaLnBrk="1" latinLnBrk="0" hangingPunct="1">
      <a:defRPr sz="2400" kern="1200">
        <a:solidFill>
          <a:schemeClr val="tx1"/>
        </a:solidFill>
        <a:latin typeface="+mn-lt"/>
        <a:ea typeface="+mn-ea"/>
        <a:cs typeface="+mn-cs"/>
      </a:defRPr>
    </a:lvl2pPr>
    <a:lvl3pPr marL="1219535" algn="l" defTabSz="609768" rtl="0" eaLnBrk="1" latinLnBrk="0" hangingPunct="1">
      <a:defRPr sz="2400" kern="1200">
        <a:solidFill>
          <a:schemeClr val="tx1"/>
        </a:solidFill>
        <a:latin typeface="+mn-lt"/>
        <a:ea typeface="+mn-ea"/>
        <a:cs typeface="+mn-cs"/>
      </a:defRPr>
    </a:lvl3pPr>
    <a:lvl4pPr marL="1829303" algn="l" defTabSz="609768" rtl="0" eaLnBrk="1" latinLnBrk="0" hangingPunct="1">
      <a:defRPr sz="2400" kern="1200">
        <a:solidFill>
          <a:schemeClr val="tx1"/>
        </a:solidFill>
        <a:latin typeface="+mn-lt"/>
        <a:ea typeface="+mn-ea"/>
        <a:cs typeface="+mn-cs"/>
      </a:defRPr>
    </a:lvl4pPr>
    <a:lvl5pPr marL="2439071" algn="l" defTabSz="609768" rtl="0" eaLnBrk="1" latinLnBrk="0" hangingPunct="1">
      <a:defRPr sz="2400" kern="1200">
        <a:solidFill>
          <a:schemeClr val="tx1"/>
        </a:solidFill>
        <a:latin typeface="+mn-lt"/>
        <a:ea typeface="+mn-ea"/>
        <a:cs typeface="+mn-cs"/>
      </a:defRPr>
    </a:lvl5pPr>
    <a:lvl6pPr marL="3048838" algn="l" defTabSz="609768" rtl="0" eaLnBrk="1" latinLnBrk="0" hangingPunct="1">
      <a:defRPr sz="2400" kern="1200">
        <a:solidFill>
          <a:schemeClr val="tx1"/>
        </a:solidFill>
        <a:latin typeface="+mn-lt"/>
        <a:ea typeface="+mn-ea"/>
        <a:cs typeface="+mn-cs"/>
      </a:defRPr>
    </a:lvl6pPr>
    <a:lvl7pPr marL="3658606" algn="l" defTabSz="609768" rtl="0" eaLnBrk="1" latinLnBrk="0" hangingPunct="1">
      <a:defRPr sz="2400" kern="1200">
        <a:solidFill>
          <a:schemeClr val="tx1"/>
        </a:solidFill>
        <a:latin typeface="+mn-lt"/>
        <a:ea typeface="+mn-ea"/>
        <a:cs typeface="+mn-cs"/>
      </a:defRPr>
    </a:lvl7pPr>
    <a:lvl8pPr marL="4268373" algn="l" defTabSz="609768" rtl="0" eaLnBrk="1" latinLnBrk="0" hangingPunct="1">
      <a:defRPr sz="2400" kern="1200">
        <a:solidFill>
          <a:schemeClr val="tx1"/>
        </a:solidFill>
        <a:latin typeface="+mn-lt"/>
        <a:ea typeface="+mn-ea"/>
        <a:cs typeface="+mn-cs"/>
      </a:defRPr>
    </a:lvl8pPr>
    <a:lvl9pPr marL="4878141" algn="l" defTabSz="609768" rtl="0" eaLnBrk="1" latinLnBrk="0" hangingPunct="1">
      <a:defRPr sz="24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81B1E"/>
    <a:srgbClr val="999999"/>
    <a:srgbClr val="414042"/>
    <a:srgbClr val="0071CE"/>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4353"/>
    <p:restoredTop sz="96327"/>
  </p:normalViewPr>
  <p:slideViewPr>
    <p:cSldViewPr snapToGrid="0" snapToObjects="1">
      <p:cViewPr varScale="1">
        <p:scale>
          <a:sx n="96" d="100"/>
          <a:sy n="96" d="100"/>
        </p:scale>
        <p:origin x="176" y="248"/>
      </p:cViewPr>
      <p:guideLst>
        <p:guide orient="horz" pos="2160"/>
        <p:guide pos="3842"/>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D84615DB-5487-1645-B10C-3E5FE51F2D84}" type="datetime1">
              <a:rPr lang="fr-FR" smtClean="0"/>
              <a:t>13/01/2023</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F14DC975-A23D-1043-8329-AE888A944FF5}" type="slidenum">
              <a:rPr lang="en-US" smtClean="0"/>
              <a:t>‹N°›</a:t>
            </a:fld>
            <a:endParaRPr lang="en-US"/>
          </a:p>
        </p:txBody>
      </p:sp>
    </p:spTree>
    <p:extLst>
      <p:ext uri="{BB962C8B-B14F-4D97-AF65-F5344CB8AC3E}">
        <p14:creationId xmlns:p14="http://schemas.microsoft.com/office/powerpoint/2010/main" val="311787673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14EFBC-D821-BA44-9E84-202053B14561}" type="datetime1">
              <a:rPr lang="fr-FR" smtClean="0"/>
              <a:t>13/01/2023</a:t>
            </a:fld>
            <a:endParaRPr lang="en-US"/>
          </a:p>
        </p:txBody>
      </p:sp>
      <p:sp>
        <p:nvSpPr>
          <p:cNvPr id="4" name="Slide Image Placeholder 3"/>
          <p:cNvSpPr>
            <a:spLocks noGrp="1" noRot="1" noChangeAspect="1"/>
          </p:cNvSpPr>
          <p:nvPr>
            <p:ph type="sldImg" idx="2"/>
          </p:nvPr>
        </p:nvSpPr>
        <p:spPr>
          <a:xfrm>
            <a:off x="379413" y="685800"/>
            <a:ext cx="6099175"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a:t>Click to edit Master text styles</a:t>
            </a:r>
          </a:p>
          <a:p>
            <a:pPr lvl="1"/>
            <a:r>
              <a:rPr lang="fr-FR"/>
              <a:t>Second level</a:t>
            </a:r>
          </a:p>
          <a:p>
            <a:pPr lvl="2"/>
            <a:r>
              <a:rPr lang="fr-FR"/>
              <a:t>Third level</a:t>
            </a:r>
          </a:p>
          <a:p>
            <a:pPr lvl="3"/>
            <a:r>
              <a:rPr lang="fr-FR"/>
              <a:t>Fourth level</a:t>
            </a:r>
          </a:p>
          <a:p>
            <a:pPr lvl="4"/>
            <a:r>
              <a:rPr lang="fr-FR"/>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CB85D96-4FDB-7148-B18B-46402D7060DF}" type="slidenum">
              <a:rPr lang="en-US" smtClean="0"/>
              <a:t>‹N°›</a:t>
            </a:fld>
            <a:endParaRPr lang="en-US"/>
          </a:p>
        </p:txBody>
      </p:sp>
    </p:spTree>
    <p:extLst>
      <p:ext uri="{BB962C8B-B14F-4D97-AF65-F5344CB8AC3E}">
        <p14:creationId xmlns:p14="http://schemas.microsoft.com/office/powerpoint/2010/main" val="2565197561"/>
      </p:ext>
    </p:extLst>
  </p:cSld>
  <p:clrMap bg1="lt1" tx1="dk1" bg2="lt2" tx2="dk2" accent1="accent1" accent2="accent2" accent3="accent3" accent4="accent4" accent5="accent5" accent6="accent6" hlink="hlink" folHlink="folHlink"/>
  <p:hf hdr="0" ftr="0" dt="0"/>
  <p:notesStyle>
    <a:lvl1pPr marL="0" algn="l" defTabSz="609768" rtl="0" eaLnBrk="1" latinLnBrk="0" hangingPunct="1">
      <a:defRPr sz="1600" kern="1200">
        <a:solidFill>
          <a:schemeClr val="tx1"/>
        </a:solidFill>
        <a:latin typeface="+mn-lt"/>
        <a:ea typeface="+mn-ea"/>
        <a:cs typeface="+mn-cs"/>
      </a:defRPr>
    </a:lvl1pPr>
    <a:lvl2pPr marL="609768" algn="l" defTabSz="609768" rtl="0" eaLnBrk="1" latinLnBrk="0" hangingPunct="1">
      <a:defRPr sz="1600" kern="1200">
        <a:solidFill>
          <a:schemeClr val="tx1"/>
        </a:solidFill>
        <a:latin typeface="+mn-lt"/>
        <a:ea typeface="+mn-ea"/>
        <a:cs typeface="+mn-cs"/>
      </a:defRPr>
    </a:lvl2pPr>
    <a:lvl3pPr marL="1219535" algn="l" defTabSz="609768" rtl="0" eaLnBrk="1" latinLnBrk="0" hangingPunct="1">
      <a:defRPr sz="1600" kern="1200">
        <a:solidFill>
          <a:schemeClr val="tx1"/>
        </a:solidFill>
        <a:latin typeface="+mn-lt"/>
        <a:ea typeface="+mn-ea"/>
        <a:cs typeface="+mn-cs"/>
      </a:defRPr>
    </a:lvl3pPr>
    <a:lvl4pPr marL="1829303" algn="l" defTabSz="609768" rtl="0" eaLnBrk="1" latinLnBrk="0" hangingPunct="1">
      <a:defRPr sz="1600" kern="1200">
        <a:solidFill>
          <a:schemeClr val="tx1"/>
        </a:solidFill>
        <a:latin typeface="+mn-lt"/>
        <a:ea typeface="+mn-ea"/>
        <a:cs typeface="+mn-cs"/>
      </a:defRPr>
    </a:lvl4pPr>
    <a:lvl5pPr marL="2439071" algn="l" defTabSz="609768" rtl="0" eaLnBrk="1" latinLnBrk="0" hangingPunct="1">
      <a:defRPr sz="1600" kern="1200">
        <a:solidFill>
          <a:schemeClr val="tx1"/>
        </a:solidFill>
        <a:latin typeface="+mn-lt"/>
        <a:ea typeface="+mn-ea"/>
        <a:cs typeface="+mn-cs"/>
      </a:defRPr>
    </a:lvl5pPr>
    <a:lvl6pPr marL="3048838" algn="l" defTabSz="609768" rtl="0" eaLnBrk="1" latinLnBrk="0" hangingPunct="1">
      <a:defRPr sz="1600" kern="1200">
        <a:solidFill>
          <a:schemeClr val="tx1"/>
        </a:solidFill>
        <a:latin typeface="+mn-lt"/>
        <a:ea typeface="+mn-ea"/>
        <a:cs typeface="+mn-cs"/>
      </a:defRPr>
    </a:lvl6pPr>
    <a:lvl7pPr marL="3658606" algn="l" defTabSz="609768" rtl="0" eaLnBrk="1" latinLnBrk="0" hangingPunct="1">
      <a:defRPr sz="1600" kern="1200">
        <a:solidFill>
          <a:schemeClr val="tx1"/>
        </a:solidFill>
        <a:latin typeface="+mn-lt"/>
        <a:ea typeface="+mn-ea"/>
        <a:cs typeface="+mn-cs"/>
      </a:defRPr>
    </a:lvl7pPr>
    <a:lvl8pPr marL="4268373" algn="l" defTabSz="609768" rtl="0" eaLnBrk="1" latinLnBrk="0" hangingPunct="1">
      <a:defRPr sz="1600" kern="1200">
        <a:solidFill>
          <a:schemeClr val="tx1"/>
        </a:solidFill>
        <a:latin typeface="+mn-lt"/>
        <a:ea typeface="+mn-ea"/>
        <a:cs typeface="+mn-cs"/>
      </a:defRPr>
    </a:lvl8pPr>
    <a:lvl9pPr marL="4878141" algn="l" defTabSz="609768" rtl="0" eaLnBrk="1" latinLnBrk="0" hangingPunct="1">
      <a:defRPr sz="16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FR"/>
          </a:p>
        </p:txBody>
      </p:sp>
      <p:sp>
        <p:nvSpPr>
          <p:cNvPr id="4" name="Slide Number Placeholder 3"/>
          <p:cNvSpPr>
            <a:spLocks noGrp="1"/>
          </p:cNvSpPr>
          <p:nvPr>
            <p:ph type="sldNum" sz="quarter" idx="5"/>
          </p:nvPr>
        </p:nvSpPr>
        <p:spPr/>
        <p:txBody>
          <a:bodyPr/>
          <a:lstStyle/>
          <a:p>
            <a:fld id="{9CB85D96-4FDB-7148-B18B-46402D7060DF}" type="slidenum">
              <a:rPr lang="en-US" smtClean="0"/>
              <a:t>1</a:t>
            </a:fld>
            <a:endParaRPr lang="en-US"/>
          </a:p>
        </p:txBody>
      </p:sp>
    </p:spTree>
    <p:extLst>
      <p:ext uri="{BB962C8B-B14F-4D97-AF65-F5344CB8AC3E}">
        <p14:creationId xmlns:p14="http://schemas.microsoft.com/office/powerpoint/2010/main" val="34687548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FR"/>
          </a:p>
        </p:txBody>
      </p:sp>
      <p:sp>
        <p:nvSpPr>
          <p:cNvPr id="4" name="Slide Number Placeholder 3"/>
          <p:cNvSpPr>
            <a:spLocks noGrp="1"/>
          </p:cNvSpPr>
          <p:nvPr>
            <p:ph type="sldNum" sz="quarter" idx="5"/>
          </p:nvPr>
        </p:nvSpPr>
        <p:spPr/>
        <p:txBody>
          <a:bodyPr/>
          <a:lstStyle/>
          <a:p>
            <a:fld id="{9CB85D96-4FDB-7148-B18B-46402D7060DF}" type="slidenum">
              <a:rPr lang="en-US" smtClean="0"/>
              <a:t>8</a:t>
            </a:fld>
            <a:endParaRPr lang="en-US"/>
          </a:p>
        </p:txBody>
      </p:sp>
    </p:spTree>
    <p:extLst>
      <p:ext uri="{BB962C8B-B14F-4D97-AF65-F5344CB8AC3E}">
        <p14:creationId xmlns:p14="http://schemas.microsoft.com/office/powerpoint/2010/main" val="296529794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Diapositive de titre">
    <p:bg>
      <p:bgPr>
        <a:solidFill>
          <a:schemeClr val="bg1"/>
        </a:solidFill>
        <a:effectLst/>
      </p:bgPr>
    </p:bg>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a:srcRect/>
          <a:stretch/>
        </p:blipFill>
        <p:spPr>
          <a:xfrm>
            <a:off x="2666254" y="693716"/>
            <a:ext cx="6763574" cy="1735984"/>
          </a:xfrm>
          <a:prstGeom prst="rect">
            <a:avLst/>
          </a:prstGeom>
        </p:spPr>
      </p:pic>
      <p:sp>
        <p:nvSpPr>
          <p:cNvPr id="17" name="Titre 1"/>
          <p:cNvSpPr>
            <a:spLocks noGrp="1"/>
          </p:cNvSpPr>
          <p:nvPr>
            <p:ph type="ctrTitle" hasCustomPrompt="1"/>
          </p:nvPr>
        </p:nvSpPr>
        <p:spPr>
          <a:xfrm>
            <a:off x="359777" y="4409344"/>
            <a:ext cx="11376530" cy="1123038"/>
          </a:xfrm>
          <a:noFill/>
          <a:ln>
            <a:noFill/>
          </a:ln>
        </p:spPr>
        <p:txBody>
          <a:bodyPr anchor="b"/>
          <a:lstStyle>
            <a:lvl1pPr algn="l">
              <a:defRPr sz="6000" baseline="0">
                <a:solidFill>
                  <a:schemeClr val="accent3">
                    <a:lumMod val="75000"/>
                  </a:schemeClr>
                </a:solidFill>
                <a:latin typeface="Arial"/>
                <a:cs typeface="Arial"/>
              </a:defRPr>
            </a:lvl1pPr>
          </a:lstStyle>
          <a:p>
            <a:r>
              <a:rPr lang="en-US" dirty="0"/>
              <a:t>Presentation Title</a:t>
            </a:r>
            <a:endParaRPr lang="fr-FR" dirty="0"/>
          </a:p>
        </p:txBody>
      </p:sp>
      <p:sp>
        <p:nvSpPr>
          <p:cNvPr id="18" name="Sous-titre 2"/>
          <p:cNvSpPr>
            <a:spLocks noGrp="1"/>
          </p:cNvSpPr>
          <p:nvPr>
            <p:ph type="subTitle" idx="1" hasCustomPrompt="1"/>
          </p:nvPr>
        </p:nvSpPr>
        <p:spPr>
          <a:xfrm>
            <a:off x="359777" y="3527475"/>
            <a:ext cx="11376530" cy="867169"/>
          </a:xfrm>
        </p:spPr>
        <p:txBody>
          <a:bodyPr anchor="b"/>
          <a:lstStyle>
            <a:lvl1pPr marL="0" indent="0" algn="l">
              <a:buNone/>
              <a:defRPr sz="2400">
                <a:latin typeface="Arial"/>
                <a:cs typeface="Aria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Subtitle</a:t>
            </a:r>
            <a:endParaRPr lang="fr-FR" dirty="0"/>
          </a:p>
        </p:txBody>
      </p:sp>
      <p:sp>
        <p:nvSpPr>
          <p:cNvPr id="19" name="Sous-titre 2"/>
          <p:cNvSpPr txBox="1">
            <a:spLocks/>
          </p:cNvSpPr>
          <p:nvPr userDrawn="1"/>
        </p:nvSpPr>
        <p:spPr>
          <a:xfrm>
            <a:off x="359777" y="6438730"/>
            <a:ext cx="9144000" cy="422753"/>
          </a:xfrm>
          <a:prstGeom prst="rect">
            <a:avLst/>
          </a:prstGeom>
          <a:noFill/>
          <a:ln>
            <a:noFill/>
          </a:ln>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marL="0" indent="0">
              <a:buNone/>
            </a:pPr>
            <a:r>
              <a:rPr lang="fr-FR" sz="2000" dirty="0" err="1">
                <a:solidFill>
                  <a:srgbClr val="414042"/>
                </a:solidFill>
                <a:latin typeface="Open Sans Light"/>
                <a:cs typeface="Open Sans Light"/>
              </a:rPr>
              <a:t>www.incose.org</a:t>
            </a:r>
            <a:r>
              <a:rPr lang="fr-FR" sz="2000" dirty="0">
                <a:solidFill>
                  <a:srgbClr val="414042"/>
                </a:solidFill>
                <a:latin typeface="Open Sans Light"/>
                <a:cs typeface="Open Sans Light"/>
              </a:rPr>
              <a:t>/emeawsec2023</a:t>
            </a:r>
          </a:p>
        </p:txBody>
      </p:sp>
      <p:cxnSp>
        <p:nvCxnSpPr>
          <p:cNvPr id="20" name="Straight Connector 19"/>
          <p:cNvCxnSpPr/>
          <p:nvPr userDrawn="1"/>
        </p:nvCxnSpPr>
        <p:spPr>
          <a:xfrm>
            <a:off x="359777" y="5532382"/>
            <a:ext cx="3074092" cy="0"/>
          </a:xfrm>
          <a:prstGeom prst="line">
            <a:avLst/>
          </a:prstGeom>
          <a:ln w="76200" cmpd="sng">
            <a:solidFill>
              <a:schemeClr val="accent3">
                <a:lumMod val="75000"/>
              </a:schemeClr>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309226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4400">
                <a:solidFill>
                  <a:schemeClr val="accent3">
                    <a:lumMod val="75000"/>
                  </a:schemeClr>
                </a:solidFill>
                <a:latin typeface="+mj-lt"/>
              </a:defRPr>
            </a:lvl1p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lvl1pPr>
              <a:defRPr>
                <a:latin typeface="+mn-lt"/>
              </a:defRPr>
            </a:lvl1pPr>
            <a:lvl2pPr>
              <a:defRPr>
                <a:latin typeface="+mn-lt"/>
              </a:defRPr>
            </a:lvl2pPr>
            <a:lvl3pPr>
              <a:defRPr>
                <a:latin typeface="+mn-lt"/>
              </a:defRPr>
            </a:lvl3pPr>
            <a:lvl4pPr>
              <a:defRPr>
                <a:latin typeface="+mn-lt"/>
              </a:defRPr>
            </a:lvl4pPr>
            <a:lvl5pPr>
              <a:defRPr>
                <a:latin typeface="+mn-lt"/>
              </a:defRPr>
            </a:lvl5pPr>
          </a:lstStyle>
          <a:p>
            <a:pPr lvl="0"/>
            <a:r>
              <a:rPr lang="fr-FR"/>
              <a:t>Modifier les styles du texte du masque
Deuxième niveau
Troisième niveau
Quatrième niveau
Cinquième niveau</a:t>
            </a:r>
            <a:endParaRPr lang="en-US" dirty="0"/>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a:t>www.incose.org/emeawsec2023</a:t>
            </a:r>
            <a:endParaRPr lang="en-US" dirty="0"/>
          </a:p>
        </p:txBody>
      </p:sp>
      <p:sp>
        <p:nvSpPr>
          <p:cNvPr id="6" name="Slide Number Placeholder 5"/>
          <p:cNvSpPr>
            <a:spLocks noGrp="1"/>
          </p:cNvSpPr>
          <p:nvPr>
            <p:ph type="sldNum" sz="quarter" idx="12"/>
          </p:nvPr>
        </p:nvSpPr>
        <p:spPr/>
        <p:txBody>
          <a:bodyPr/>
          <a:lstStyle/>
          <a:p>
            <a:fld id="{924B41C4-1474-8D42-B330-D2828683839D}" type="slidenum">
              <a:rPr lang="en-US" smtClean="0"/>
              <a:t>‹N°›</a:t>
            </a:fld>
            <a:endParaRPr lang="en-US"/>
          </a:p>
        </p:txBody>
      </p:sp>
    </p:spTree>
    <p:extLst>
      <p:ext uri="{BB962C8B-B14F-4D97-AF65-F5344CB8AC3E}">
        <p14:creationId xmlns:p14="http://schemas.microsoft.com/office/powerpoint/2010/main" val="29104539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43804" y="274639"/>
            <a:ext cx="2744629" cy="5851525"/>
          </a:xfrm>
        </p:spPr>
        <p:txBody>
          <a:bodyPr vert="eaVert"/>
          <a:lstStyle>
            <a:lvl1pPr>
              <a:defRPr>
                <a:solidFill>
                  <a:schemeClr val="accent3">
                    <a:lumMod val="75000"/>
                  </a:schemeClr>
                </a:solidFill>
                <a:latin typeface="+mj-lt"/>
              </a:defRPr>
            </a:lvl1pPr>
          </a:lstStyle>
          <a:p>
            <a:r>
              <a:rPr lang="fr-FR"/>
              <a:t>Modifiez le style du titre</a:t>
            </a:r>
            <a:endParaRPr lang="en-US" dirty="0"/>
          </a:p>
        </p:txBody>
      </p:sp>
      <p:sp>
        <p:nvSpPr>
          <p:cNvPr id="3" name="Vertical Text Placeholder 2"/>
          <p:cNvSpPr>
            <a:spLocks noGrp="1"/>
          </p:cNvSpPr>
          <p:nvPr>
            <p:ph type="body" orient="vert" idx="1"/>
          </p:nvPr>
        </p:nvSpPr>
        <p:spPr>
          <a:xfrm>
            <a:off x="609918" y="274639"/>
            <a:ext cx="8030580" cy="5851525"/>
          </a:xfrm>
        </p:spPr>
        <p:txBody>
          <a:bodyPr vert="eaVert"/>
          <a:lstStyle>
            <a:lvl1pPr>
              <a:defRPr>
                <a:latin typeface="+mn-lt"/>
              </a:defRPr>
            </a:lvl1pPr>
            <a:lvl2pPr>
              <a:defRPr>
                <a:latin typeface="+mn-lt"/>
              </a:defRPr>
            </a:lvl2pPr>
            <a:lvl3pPr>
              <a:defRPr>
                <a:latin typeface="+mn-lt"/>
              </a:defRPr>
            </a:lvl3pPr>
            <a:lvl4pPr>
              <a:defRPr>
                <a:latin typeface="+mn-lt"/>
              </a:defRPr>
            </a:lvl4pPr>
            <a:lvl5pPr>
              <a:defRPr>
                <a:latin typeface="+mn-lt"/>
              </a:defRPr>
            </a:lvl5pPr>
          </a:lstStyle>
          <a:p>
            <a:pPr lvl="0"/>
            <a:r>
              <a:rPr lang="fr-FR"/>
              <a:t>Modifier les styles du texte du masque
Deuxième niveau
Troisième niveau
Quatrième niveau
Cinquième niveau</a:t>
            </a:r>
            <a:endParaRPr lang="en-US" dirty="0"/>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a:t>www.incose.org/emeawsec2023</a:t>
            </a:r>
            <a:endParaRPr lang="en-US" dirty="0"/>
          </a:p>
        </p:txBody>
      </p:sp>
      <p:sp>
        <p:nvSpPr>
          <p:cNvPr id="6" name="Slide Number Placeholder 5"/>
          <p:cNvSpPr>
            <a:spLocks noGrp="1"/>
          </p:cNvSpPr>
          <p:nvPr>
            <p:ph type="sldNum" sz="quarter" idx="12"/>
          </p:nvPr>
        </p:nvSpPr>
        <p:spPr/>
        <p:txBody>
          <a:bodyPr/>
          <a:lstStyle/>
          <a:p>
            <a:fld id="{924B41C4-1474-8D42-B330-D2828683839D}" type="slidenum">
              <a:rPr lang="en-US" smtClean="0"/>
              <a:t>‹N°›</a:t>
            </a:fld>
            <a:endParaRPr lang="en-US"/>
          </a:p>
        </p:txBody>
      </p:sp>
    </p:spTree>
    <p:extLst>
      <p:ext uri="{BB962C8B-B14F-4D97-AF65-F5344CB8AC3E}">
        <p14:creationId xmlns:p14="http://schemas.microsoft.com/office/powerpoint/2010/main" val="58817703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Last Page">
    <p:bg>
      <p:bgPr>
        <a:solidFill>
          <a:schemeClr val="bg1"/>
        </a:solidFill>
        <a:effectLst/>
      </p:bgPr>
    </p:bg>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a:srcRect/>
          <a:stretch/>
        </p:blipFill>
        <p:spPr>
          <a:xfrm>
            <a:off x="2578251" y="1623222"/>
            <a:ext cx="7035498" cy="1805778"/>
          </a:xfrm>
          <a:prstGeom prst="rect">
            <a:avLst/>
          </a:prstGeom>
        </p:spPr>
      </p:pic>
      <p:sp>
        <p:nvSpPr>
          <p:cNvPr id="6" name="Sous-titre 2"/>
          <p:cNvSpPr txBox="1">
            <a:spLocks/>
          </p:cNvSpPr>
          <p:nvPr userDrawn="1"/>
        </p:nvSpPr>
        <p:spPr>
          <a:xfrm>
            <a:off x="0" y="3788435"/>
            <a:ext cx="12192000" cy="422753"/>
          </a:xfrm>
          <a:prstGeom prst="rect">
            <a:avLst/>
          </a:prstGeom>
          <a:noFill/>
          <a:ln>
            <a:noFill/>
          </a:ln>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marL="0" indent="0" algn="ctr">
              <a:buNone/>
            </a:pPr>
            <a:r>
              <a:rPr lang="fr-FR" sz="2000" dirty="0" err="1">
                <a:solidFill>
                  <a:srgbClr val="414042"/>
                </a:solidFill>
                <a:latin typeface="Open Sans Light"/>
                <a:cs typeface="Open Sans Light"/>
              </a:rPr>
              <a:t>www.incose.org</a:t>
            </a:r>
            <a:r>
              <a:rPr lang="fr-FR" sz="2000" dirty="0">
                <a:solidFill>
                  <a:srgbClr val="414042"/>
                </a:solidFill>
                <a:latin typeface="Open Sans Light"/>
                <a:cs typeface="Open Sans Light"/>
              </a:rPr>
              <a:t>/emeawsec2023</a:t>
            </a:r>
          </a:p>
        </p:txBody>
      </p:sp>
    </p:spTree>
    <p:extLst>
      <p:ext uri="{BB962C8B-B14F-4D97-AF65-F5344CB8AC3E}">
        <p14:creationId xmlns:p14="http://schemas.microsoft.com/office/powerpoint/2010/main" val="9650537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lgn="l">
              <a:defRPr sz="4400">
                <a:solidFill>
                  <a:schemeClr val="accent3">
                    <a:lumMod val="75000"/>
                  </a:schemeClr>
                </a:solidFill>
                <a:latin typeface="+mj-lt"/>
                <a:cs typeface="Open Sans"/>
              </a:defRPr>
            </a:lvl1pPr>
          </a:lstStyle>
          <a:p>
            <a:r>
              <a:rPr lang="fr-FR"/>
              <a:t>Modifiez le style du titre</a:t>
            </a:r>
            <a:endParaRPr lang="en-US" dirty="0"/>
          </a:p>
        </p:txBody>
      </p:sp>
      <p:sp>
        <p:nvSpPr>
          <p:cNvPr id="3" name="Content Placeholder 2"/>
          <p:cNvSpPr>
            <a:spLocks noGrp="1"/>
          </p:cNvSpPr>
          <p:nvPr>
            <p:ph idx="1"/>
          </p:nvPr>
        </p:nvSpPr>
        <p:spPr/>
        <p:txBody>
          <a:bodyPr/>
          <a:lstStyle>
            <a:lvl1pPr>
              <a:defRPr>
                <a:solidFill>
                  <a:schemeClr val="tx1"/>
                </a:solidFill>
                <a:latin typeface="+mn-lt"/>
                <a:cs typeface="Open Sans"/>
              </a:defRPr>
            </a:lvl1pPr>
            <a:lvl2pPr>
              <a:defRPr>
                <a:solidFill>
                  <a:schemeClr val="tx1"/>
                </a:solidFill>
                <a:latin typeface="+mn-lt"/>
                <a:cs typeface="Open Sans"/>
              </a:defRPr>
            </a:lvl2pPr>
            <a:lvl3pPr>
              <a:defRPr>
                <a:solidFill>
                  <a:schemeClr val="tx1"/>
                </a:solidFill>
                <a:latin typeface="+mn-lt"/>
                <a:cs typeface="Open Sans"/>
              </a:defRPr>
            </a:lvl3pPr>
            <a:lvl4pPr>
              <a:defRPr>
                <a:solidFill>
                  <a:schemeClr val="tx1"/>
                </a:solidFill>
                <a:latin typeface="+mn-lt"/>
                <a:cs typeface="Open Sans"/>
              </a:defRPr>
            </a:lvl4pPr>
            <a:lvl5pPr>
              <a:defRPr>
                <a:solidFill>
                  <a:schemeClr val="tx1"/>
                </a:solidFill>
                <a:latin typeface="+mn-lt"/>
                <a:cs typeface="Open Sans"/>
              </a:defRPr>
            </a:lvl5pPr>
          </a:lstStyle>
          <a:p>
            <a:pPr lvl="0"/>
            <a:r>
              <a:rPr lang="fr-FR"/>
              <a:t>Modifier les styles du texte du masque
Deuxième niveau
Troisième niveau
Quatrième niveau
Cinquième niveau</a:t>
            </a:r>
            <a:endParaRPr lang="en-US" dirty="0"/>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a:t>www.incose.org/emeawsec2023</a:t>
            </a:r>
            <a:endParaRPr lang="en-US" dirty="0"/>
          </a:p>
        </p:txBody>
      </p:sp>
      <p:sp>
        <p:nvSpPr>
          <p:cNvPr id="6" name="Slide Number Placeholder 5"/>
          <p:cNvSpPr>
            <a:spLocks noGrp="1"/>
          </p:cNvSpPr>
          <p:nvPr>
            <p:ph type="sldNum" sz="quarter" idx="12"/>
          </p:nvPr>
        </p:nvSpPr>
        <p:spPr/>
        <p:txBody>
          <a:bodyPr/>
          <a:lstStyle/>
          <a:p>
            <a:fld id="{924B41C4-1474-8D42-B330-D2828683839D}" type="slidenum">
              <a:rPr lang="en-US" smtClean="0"/>
              <a:t>‹N°›</a:t>
            </a:fld>
            <a:endParaRPr lang="en-US"/>
          </a:p>
        </p:txBody>
      </p:sp>
    </p:spTree>
    <p:extLst>
      <p:ext uri="{BB962C8B-B14F-4D97-AF65-F5344CB8AC3E}">
        <p14:creationId xmlns:p14="http://schemas.microsoft.com/office/powerpoint/2010/main" val="20423911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re de section">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a:t>www.incose.org/emeawsec2023</a:t>
            </a:r>
            <a:endParaRPr lang="en-US" dirty="0"/>
          </a:p>
        </p:txBody>
      </p:sp>
      <p:sp>
        <p:nvSpPr>
          <p:cNvPr id="6" name="Slide Number Placeholder 5"/>
          <p:cNvSpPr>
            <a:spLocks noGrp="1"/>
          </p:cNvSpPr>
          <p:nvPr>
            <p:ph type="sldNum" sz="quarter" idx="12"/>
          </p:nvPr>
        </p:nvSpPr>
        <p:spPr/>
        <p:txBody>
          <a:bodyPr/>
          <a:lstStyle/>
          <a:p>
            <a:fld id="{924B41C4-1474-8D42-B330-D2828683839D}" type="slidenum">
              <a:rPr lang="en-US" smtClean="0"/>
              <a:t>‹N°›</a:t>
            </a:fld>
            <a:endParaRPr lang="en-US"/>
          </a:p>
        </p:txBody>
      </p:sp>
      <p:sp>
        <p:nvSpPr>
          <p:cNvPr id="30" name="Titre 1"/>
          <p:cNvSpPr>
            <a:spLocks noGrp="1"/>
          </p:cNvSpPr>
          <p:nvPr>
            <p:ph type="ctrTitle" hasCustomPrompt="1"/>
          </p:nvPr>
        </p:nvSpPr>
        <p:spPr>
          <a:xfrm>
            <a:off x="359777" y="3975759"/>
            <a:ext cx="11376530" cy="1123038"/>
          </a:xfrm>
        </p:spPr>
        <p:txBody>
          <a:bodyPr anchor="b"/>
          <a:lstStyle>
            <a:lvl1pPr algn="l">
              <a:defRPr sz="6000" baseline="0">
                <a:latin typeface="Arial"/>
                <a:cs typeface="Arial"/>
              </a:defRPr>
            </a:lvl1pPr>
          </a:lstStyle>
          <a:p>
            <a:r>
              <a:rPr lang="en-US" dirty="0"/>
              <a:t>Section Title</a:t>
            </a:r>
            <a:endParaRPr lang="fr-FR" dirty="0"/>
          </a:p>
        </p:txBody>
      </p:sp>
      <p:sp>
        <p:nvSpPr>
          <p:cNvPr id="31" name="Sous-titre 2"/>
          <p:cNvSpPr>
            <a:spLocks noGrp="1"/>
          </p:cNvSpPr>
          <p:nvPr>
            <p:ph type="subTitle" idx="1" hasCustomPrompt="1"/>
          </p:nvPr>
        </p:nvSpPr>
        <p:spPr>
          <a:xfrm>
            <a:off x="359777" y="3093890"/>
            <a:ext cx="11376530" cy="867169"/>
          </a:xfrm>
        </p:spPr>
        <p:txBody>
          <a:bodyPr anchor="b"/>
          <a:lstStyle>
            <a:lvl1pPr marL="0" indent="0" algn="l">
              <a:buNone/>
              <a:defRPr sz="2400">
                <a:latin typeface="Arial"/>
                <a:cs typeface="Aria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Subtitle Section</a:t>
            </a:r>
            <a:endParaRPr lang="fr-FR" dirty="0"/>
          </a:p>
        </p:txBody>
      </p:sp>
      <p:cxnSp>
        <p:nvCxnSpPr>
          <p:cNvPr id="32" name="Straight Connector 31"/>
          <p:cNvCxnSpPr/>
          <p:nvPr userDrawn="1"/>
        </p:nvCxnSpPr>
        <p:spPr>
          <a:xfrm>
            <a:off x="359777" y="5098797"/>
            <a:ext cx="3074092" cy="0"/>
          </a:xfrm>
          <a:prstGeom prst="line">
            <a:avLst/>
          </a:prstGeom>
          <a:ln w="76200" cmpd="sng">
            <a:solidFill>
              <a:schemeClr val="accent3">
                <a:lumMod val="75000"/>
              </a:schemeClr>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759518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4400">
                <a:solidFill>
                  <a:schemeClr val="accent3">
                    <a:lumMod val="75000"/>
                  </a:schemeClr>
                </a:solidFill>
                <a:latin typeface="+mj-lt"/>
              </a:defRPr>
            </a:lvl1pPr>
          </a:lstStyle>
          <a:p>
            <a:r>
              <a:rPr lang="fr-FR"/>
              <a:t>Modifiez le style du titre</a:t>
            </a:r>
            <a:endParaRPr lang="en-US" dirty="0"/>
          </a:p>
        </p:txBody>
      </p:sp>
      <p:sp>
        <p:nvSpPr>
          <p:cNvPr id="3" name="Content Placeholder 2"/>
          <p:cNvSpPr>
            <a:spLocks noGrp="1"/>
          </p:cNvSpPr>
          <p:nvPr>
            <p:ph sz="half" idx="1"/>
          </p:nvPr>
        </p:nvSpPr>
        <p:spPr>
          <a:xfrm>
            <a:off x="609917" y="1600201"/>
            <a:ext cx="5387605" cy="4525963"/>
          </a:xfrm>
        </p:spPr>
        <p:txBody>
          <a:bodyPr/>
          <a:lstStyle>
            <a:lvl1pPr>
              <a:defRPr sz="3700">
                <a:latin typeface="+mn-lt"/>
              </a:defRPr>
            </a:lvl1pPr>
            <a:lvl2pPr>
              <a:defRPr sz="3200">
                <a:latin typeface="+mn-lt"/>
              </a:defRPr>
            </a:lvl2pPr>
            <a:lvl3pPr>
              <a:defRPr sz="2700">
                <a:latin typeface="+mn-lt"/>
              </a:defRPr>
            </a:lvl3pPr>
            <a:lvl4pPr>
              <a:defRPr sz="2400">
                <a:latin typeface="+mn-lt"/>
              </a:defRPr>
            </a:lvl4pPr>
            <a:lvl5pPr>
              <a:defRPr sz="2400">
                <a:latin typeface="+mn-lt"/>
              </a:defRPr>
            </a:lvl5pPr>
            <a:lvl6pPr>
              <a:defRPr sz="2400"/>
            </a:lvl6pPr>
            <a:lvl7pPr>
              <a:defRPr sz="2400"/>
            </a:lvl7pPr>
            <a:lvl8pPr>
              <a:defRPr sz="2400"/>
            </a:lvl8pPr>
            <a:lvl9pPr>
              <a:defRPr sz="2400"/>
            </a:lvl9pPr>
          </a:lstStyle>
          <a:p>
            <a:pPr lvl="0"/>
            <a:r>
              <a:rPr lang="fr-FR"/>
              <a:t>Modifier les styles du texte du masque
Deuxième niveau
Troisième niveau
Quatrième niveau
Cinquième niveau</a:t>
            </a:r>
            <a:endParaRPr lang="en-US" dirty="0"/>
          </a:p>
        </p:txBody>
      </p:sp>
      <p:sp>
        <p:nvSpPr>
          <p:cNvPr id="4" name="Content Placeholder 3"/>
          <p:cNvSpPr>
            <a:spLocks noGrp="1"/>
          </p:cNvSpPr>
          <p:nvPr>
            <p:ph sz="half" idx="2"/>
          </p:nvPr>
        </p:nvSpPr>
        <p:spPr>
          <a:xfrm>
            <a:off x="6200828" y="1600201"/>
            <a:ext cx="5387605" cy="4525963"/>
          </a:xfrm>
        </p:spPr>
        <p:txBody>
          <a:bodyPr/>
          <a:lstStyle>
            <a:lvl1pPr>
              <a:defRPr sz="3700">
                <a:latin typeface="+mn-lt"/>
              </a:defRPr>
            </a:lvl1pPr>
            <a:lvl2pPr>
              <a:defRPr sz="3200">
                <a:latin typeface="+mn-lt"/>
              </a:defRPr>
            </a:lvl2pPr>
            <a:lvl3pPr>
              <a:defRPr sz="2700">
                <a:latin typeface="+mn-lt"/>
              </a:defRPr>
            </a:lvl3pPr>
            <a:lvl4pPr>
              <a:defRPr sz="2400">
                <a:latin typeface="+mn-lt"/>
              </a:defRPr>
            </a:lvl4pPr>
            <a:lvl5pPr>
              <a:defRPr sz="2400">
                <a:latin typeface="+mn-lt"/>
              </a:defRPr>
            </a:lvl5pPr>
            <a:lvl6pPr>
              <a:defRPr sz="2400"/>
            </a:lvl6pPr>
            <a:lvl7pPr>
              <a:defRPr sz="2400"/>
            </a:lvl7pPr>
            <a:lvl8pPr>
              <a:defRPr sz="2400"/>
            </a:lvl8pPr>
            <a:lvl9pPr>
              <a:defRPr sz="2400"/>
            </a:lvl9pPr>
          </a:lstStyle>
          <a:p>
            <a:pPr lvl="0"/>
            <a:r>
              <a:rPr lang="fr-FR"/>
              <a:t>Modifier les styles du texte du masque
Deuxième niveau
Troisième niveau
Quatrième niveau
Cinquième niveau</a:t>
            </a:r>
            <a:endParaRPr lang="en-US" dirty="0"/>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r>
              <a:rPr lang="en-US"/>
              <a:t>www.incose.org/emeawsec2023</a:t>
            </a:r>
            <a:endParaRPr lang="en-US" dirty="0"/>
          </a:p>
        </p:txBody>
      </p:sp>
      <p:sp>
        <p:nvSpPr>
          <p:cNvPr id="7" name="Slide Number Placeholder 6"/>
          <p:cNvSpPr>
            <a:spLocks noGrp="1"/>
          </p:cNvSpPr>
          <p:nvPr>
            <p:ph type="sldNum" sz="quarter" idx="12"/>
          </p:nvPr>
        </p:nvSpPr>
        <p:spPr/>
        <p:txBody>
          <a:bodyPr/>
          <a:lstStyle/>
          <a:p>
            <a:fld id="{924B41C4-1474-8D42-B330-D2828683839D}" type="slidenum">
              <a:rPr lang="en-US" smtClean="0"/>
              <a:t>‹N°›</a:t>
            </a:fld>
            <a:endParaRPr lang="en-US"/>
          </a:p>
        </p:txBody>
      </p:sp>
    </p:spTree>
    <p:extLst>
      <p:ext uri="{BB962C8B-B14F-4D97-AF65-F5344CB8AC3E}">
        <p14:creationId xmlns:p14="http://schemas.microsoft.com/office/powerpoint/2010/main" val="42007045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4400">
                <a:solidFill>
                  <a:schemeClr val="accent3">
                    <a:lumMod val="75000"/>
                  </a:schemeClr>
                </a:solidFill>
                <a:latin typeface="+mj-lt"/>
              </a:defRPr>
            </a:lvl1pPr>
          </a:lstStyle>
          <a:p>
            <a:r>
              <a:rPr lang="fr-FR"/>
              <a:t>Modifiez le style du titre</a:t>
            </a:r>
            <a:endParaRPr lang="en-US" dirty="0"/>
          </a:p>
        </p:txBody>
      </p:sp>
      <p:sp>
        <p:nvSpPr>
          <p:cNvPr id="3" name="Text Placeholder 2"/>
          <p:cNvSpPr>
            <a:spLocks noGrp="1"/>
          </p:cNvSpPr>
          <p:nvPr>
            <p:ph type="body" idx="1"/>
          </p:nvPr>
        </p:nvSpPr>
        <p:spPr>
          <a:xfrm>
            <a:off x="609918" y="1535113"/>
            <a:ext cx="5389723" cy="639763"/>
          </a:xfrm>
        </p:spPr>
        <p:txBody>
          <a:bodyPr anchor="b">
            <a:normAutofit/>
          </a:bodyPr>
          <a:lstStyle>
            <a:lvl1pPr marL="0" indent="0">
              <a:buNone/>
              <a:defRPr sz="2800" b="0">
                <a:solidFill>
                  <a:schemeClr val="accent3">
                    <a:lumMod val="75000"/>
                  </a:schemeClr>
                </a:solidFill>
                <a:latin typeface="+mn-lt"/>
              </a:defRPr>
            </a:lvl1pPr>
            <a:lvl2pPr marL="609768" indent="0">
              <a:buNone/>
              <a:defRPr sz="2700" b="1"/>
            </a:lvl2pPr>
            <a:lvl3pPr marL="1219535" indent="0">
              <a:buNone/>
              <a:defRPr sz="2400" b="1"/>
            </a:lvl3pPr>
            <a:lvl4pPr marL="1829303" indent="0">
              <a:buNone/>
              <a:defRPr sz="2100" b="1"/>
            </a:lvl4pPr>
            <a:lvl5pPr marL="2439071" indent="0">
              <a:buNone/>
              <a:defRPr sz="2100" b="1"/>
            </a:lvl5pPr>
            <a:lvl6pPr marL="3048838" indent="0">
              <a:buNone/>
              <a:defRPr sz="2100" b="1"/>
            </a:lvl6pPr>
            <a:lvl7pPr marL="3658606" indent="0">
              <a:buNone/>
              <a:defRPr sz="2100" b="1"/>
            </a:lvl7pPr>
            <a:lvl8pPr marL="4268373" indent="0">
              <a:buNone/>
              <a:defRPr sz="2100" b="1"/>
            </a:lvl8pPr>
            <a:lvl9pPr marL="4878141" indent="0">
              <a:buNone/>
              <a:defRPr sz="2100" b="1"/>
            </a:lvl9pPr>
          </a:lstStyle>
          <a:p>
            <a:pPr lvl="0"/>
            <a:r>
              <a:rPr lang="fr-FR"/>
              <a:t>Modifier les styles du texte du masque
Deuxième niveau
Troisième niveau
Quatrième niveau
Cinquième niveau</a:t>
            </a:r>
            <a:endParaRPr lang="en-GB"/>
          </a:p>
        </p:txBody>
      </p:sp>
      <p:sp>
        <p:nvSpPr>
          <p:cNvPr id="4" name="Content Placeholder 3"/>
          <p:cNvSpPr>
            <a:spLocks noGrp="1"/>
          </p:cNvSpPr>
          <p:nvPr>
            <p:ph sz="half" idx="2"/>
          </p:nvPr>
        </p:nvSpPr>
        <p:spPr>
          <a:xfrm>
            <a:off x="609918" y="2174875"/>
            <a:ext cx="5389723" cy="3951288"/>
          </a:xfrm>
        </p:spPr>
        <p:txBody>
          <a:bodyPr/>
          <a:lstStyle>
            <a:lvl1pPr>
              <a:defRPr sz="3200">
                <a:latin typeface="+mn-lt"/>
              </a:defRPr>
            </a:lvl1pPr>
            <a:lvl2pPr>
              <a:defRPr sz="2700">
                <a:latin typeface="+mn-lt"/>
              </a:defRPr>
            </a:lvl2pPr>
            <a:lvl3pPr>
              <a:defRPr sz="2400">
                <a:latin typeface="+mn-lt"/>
              </a:defRPr>
            </a:lvl3pPr>
            <a:lvl4pPr>
              <a:defRPr sz="2100">
                <a:latin typeface="+mn-lt"/>
              </a:defRPr>
            </a:lvl4pPr>
            <a:lvl5pPr>
              <a:defRPr sz="2100">
                <a:latin typeface="+mn-lt"/>
              </a:defRPr>
            </a:lvl5pPr>
            <a:lvl6pPr>
              <a:defRPr sz="2100"/>
            </a:lvl6pPr>
            <a:lvl7pPr>
              <a:defRPr sz="2100"/>
            </a:lvl7pPr>
            <a:lvl8pPr>
              <a:defRPr sz="2100"/>
            </a:lvl8pPr>
            <a:lvl9pPr>
              <a:defRPr sz="2100"/>
            </a:lvl9pPr>
          </a:lstStyle>
          <a:p>
            <a:pPr lvl="0"/>
            <a:r>
              <a:rPr lang="fr-FR"/>
              <a:t>Modifier les styles du texte du masque
Deuxième niveau
Troisième niveau
Quatrième niveau
Cinquième niveau</a:t>
            </a:r>
            <a:endParaRPr lang="en-US" dirty="0"/>
          </a:p>
        </p:txBody>
      </p:sp>
      <p:sp>
        <p:nvSpPr>
          <p:cNvPr id="5" name="Text Placeholder 4"/>
          <p:cNvSpPr>
            <a:spLocks noGrp="1"/>
          </p:cNvSpPr>
          <p:nvPr>
            <p:ph type="body" sz="quarter" idx="3"/>
          </p:nvPr>
        </p:nvSpPr>
        <p:spPr>
          <a:xfrm>
            <a:off x="6196594" y="1535113"/>
            <a:ext cx="5391840" cy="639763"/>
          </a:xfrm>
        </p:spPr>
        <p:txBody>
          <a:bodyPr anchor="b">
            <a:normAutofit/>
          </a:bodyPr>
          <a:lstStyle>
            <a:lvl1pPr marL="0" indent="0">
              <a:buNone/>
              <a:defRPr sz="2800" b="0">
                <a:solidFill>
                  <a:schemeClr val="accent3">
                    <a:lumMod val="75000"/>
                  </a:schemeClr>
                </a:solidFill>
                <a:latin typeface="+mn-lt"/>
              </a:defRPr>
            </a:lvl1pPr>
            <a:lvl2pPr marL="609768" indent="0">
              <a:buNone/>
              <a:defRPr sz="2700" b="1"/>
            </a:lvl2pPr>
            <a:lvl3pPr marL="1219535" indent="0">
              <a:buNone/>
              <a:defRPr sz="2400" b="1"/>
            </a:lvl3pPr>
            <a:lvl4pPr marL="1829303" indent="0">
              <a:buNone/>
              <a:defRPr sz="2100" b="1"/>
            </a:lvl4pPr>
            <a:lvl5pPr marL="2439071" indent="0">
              <a:buNone/>
              <a:defRPr sz="2100" b="1"/>
            </a:lvl5pPr>
            <a:lvl6pPr marL="3048838" indent="0">
              <a:buNone/>
              <a:defRPr sz="2100" b="1"/>
            </a:lvl6pPr>
            <a:lvl7pPr marL="3658606" indent="0">
              <a:buNone/>
              <a:defRPr sz="2100" b="1"/>
            </a:lvl7pPr>
            <a:lvl8pPr marL="4268373" indent="0">
              <a:buNone/>
              <a:defRPr sz="2100" b="1"/>
            </a:lvl8pPr>
            <a:lvl9pPr marL="4878141" indent="0">
              <a:buNone/>
              <a:defRPr sz="2100" b="1"/>
            </a:lvl9pPr>
          </a:lstStyle>
          <a:p>
            <a:pPr lvl="0"/>
            <a:r>
              <a:rPr lang="fr-FR"/>
              <a:t>Modifier les styles du texte du masque
Deuxième niveau
Troisième niveau
Quatrième niveau
Cinquième niveau</a:t>
            </a:r>
            <a:endParaRPr lang="en-GB"/>
          </a:p>
        </p:txBody>
      </p:sp>
      <p:sp>
        <p:nvSpPr>
          <p:cNvPr id="6" name="Content Placeholder 5"/>
          <p:cNvSpPr>
            <a:spLocks noGrp="1"/>
          </p:cNvSpPr>
          <p:nvPr>
            <p:ph sz="quarter" idx="4"/>
          </p:nvPr>
        </p:nvSpPr>
        <p:spPr>
          <a:xfrm>
            <a:off x="6196594" y="2174875"/>
            <a:ext cx="5391840" cy="3951288"/>
          </a:xfrm>
        </p:spPr>
        <p:txBody>
          <a:bodyPr/>
          <a:lstStyle>
            <a:lvl1pPr>
              <a:defRPr sz="3200">
                <a:latin typeface="+mn-lt"/>
              </a:defRPr>
            </a:lvl1pPr>
            <a:lvl2pPr>
              <a:defRPr sz="2700">
                <a:latin typeface="+mn-lt"/>
              </a:defRPr>
            </a:lvl2pPr>
            <a:lvl3pPr>
              <a:defRPr sz="2400">
                <a:latin typeface="+mn-lt"/>
              </a:defRPr>
            </a:lvl3pPr>
            <a:lvl4pPr>
              <a:defRPr sz="2100">
                <a:latin typeface="+mn-lt"/>
              </a:defRPr>
            </a:lvl4pPr>
            <a:lvl5pPr>
              <a:defRPr sz="2100">
                <a:latin typeface="+mn-lt"/>
              </a:defRPr>
            </a:lvl5pPr>
            <a:lvl6pPr>
              <a:defRPr sz="2100"/>
            </a:lvl6pPr>
            <a:lvl7pPr>
              <a:defRPr sz="2100"/>
            </a:lvl7pPr>
            <a:lvl8pPr>
              <a:defRPr sz="2100"/>
            </a:lvl8pPr>
            <a:lvl9pPr>
              <a:defRPr sz="2100"/>
            </a:lvl9pPr>
          </a:lstStyle>
          <a:p>
            <a:pPr lvl="0"/>
            <a:r>
              <a:rPr lang="fr-FR"/>
              <a:t>Modifier les styles du texte du masque
Deuxième niveau
Troisième niveau
Quatrième niveau
Cinquième niveau</a:t>
            </a:r>
            <a:endParaRPr lang="en-US" dirty="0"/>
          </a:p>
        </p:txBody>
      </p:sp>
      <p:sp>
        <p:nvSpPr>
          <p:cNvPr id="7" name="Date Placeholder 6"/>
          <p:cNvSpPr>
            <a:spLocks noGrp="1"/>
          </p:cNvSpPr>
          <p:nvPr>
            <p:ph type="dt" sz="half" idx="10"/>
          </p:nvPr>
        </p:nvSpPr>
        <p:spPr/>
        <p:txBody>
          <a:bodyPr/>
          <a:lstStyle/>
          <a:p>
            <a:endParaRPr lang="en-US" dirty="0"/>
          </a:p>
        </p:txBody>
      </p:sp>
      <p:sp>
        <p:nvSpPr>
          <p:cNvPr id="8" name="Footer Placeholder 7"/>
          <p:cNvSpPr>
            <a:spLocks noGrp="1"/>
          </p:cNvSpPr>
          <p:nvPr>
            <p:ph type="ftr" sz="quarter" idx="11"/>
          </p:nvPr>
        </p:nvSpPr>
        <p:spPr/>
        <p:txBody>
          <a:bodyPr/>
          <a:lstStyle/>
          <a:p>
            <a:r>
              <a:rPr lang="en-US"/>
              <a:t>www.incose.org/emeawsec2023</a:t>
            </a:r>
            <a:endParaRPr lang="en-US" dirty="0"/>
          </a:p>
        </p:txBody>
      </p:sp>
      <p:sp>
        <p:nvSpPr>
          <p:cNvPr id="9" name="Slide Number Placeholder 8"/>
          <p:cNvSpPr>
            <a:spLocks noGrp="1"/>
          </p:cNvSpPr>
          <p:nvPr>
            <p:ph type="sldNum" sz="quarter" idx="12"/>
          </p:nvPr>
        </p:nvSpPr>
        <p:spPr/>
        <p:txBody>
          <a:bodyPr/>
          <a:lstStyle/>
          <a:p>
            <a:fld id="{924B41C4-1474-8D42-B330-D2828683839D}" type="slidenum">
              <a:rPr lang="en-US" smtClean="0"/>
              <a:t>‹N°›</a:t>
            </a:fld>
            <a:endParaRPr lang="en-US"/>
          </a:p>
        </p:txBody>
      </p:sp>
    </p:spTree>
    <p:extLst>
      <p:ext uri="{BB962C8B-B14F-4D97-AF65-F5344CB8AC3E}">
        <p14:creationId xmlns:p14="http://schemas.microsoft.com/office/powerpoint/2010/main" val="22054906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4400">
                <a:solidFill>
                  <a:schemeClr val="accent3">
                    <a:lumMod val="75000"/>
                  </a:schemeClr>
                </a:solidFill>
                <a:latin typeface="+mj-lt"/>
              </a:defRPr>
            </a:lvl1pPr>
          </a:lstStyle>
          <a:p>
            <a:r>
              <a:rPr lang="fr-FR"/>
              <a:t>Modifiez le style du titre</a:t>
            </a:r>
            <a:endParaRPr lang="en-US" dirty="0"/>
          </a:p>
        </p:txBody>
      </p:sp>
      <p:sp>
        <p:nvSpPr>
          <p:cNvPr id="3" name="Date Placeholder 2"/>
          <p:cNvSpPr>
            <a:spLocks noGrp="1"/>
          </p:cNvSpPr>
          <p:nvPr>
            <p:ph type="dt" sz="half" idx="10"/>
          </p:nvPr>
        </p:nvSpPr>
        <p:spPr/>
        <p:txBody>
          <a:bodyPr/>
          <a:lstStyle/>
          <a:p>
            <a:endParaRPr lang="en-US" dirty="0"/>
          </a:p>
        </p:txBody>
      </p:sp>
      <p:sp>
        <p:nvSpPr>
          <p:cNvPr id="4" name="Footer Placeholder 3"/>
          <p:cNvSpPr>
            <a:spLocks noGrp="1"/>
          </p:cNvSpPr>
          <p:nvPr>
            <p:ph type="ftr" sz="quarter" idx="11"/>
          </p:nvPr>
        </p:nvSpPr>
        <p:spPr/>
        <p:txBody>
          <a:bodyPr/>
          <a:lstStyle/>
          <a:p>
            <a:r>
              <a:rPr lang="en-US"/>
              <a:t>www.incose.org/emeawsec2023</a:t>
            </a:r>
            <a:endParaRPr lang="en-US" dirty="0"/>
          </a:p>
        </p:txBody>
      </p:sp>
      <p:sp>
        <p:nvSpPr>
          <p:cNvPr id="5" name="Slide Number Placeholder 4"/>
          <p:cNvSpPr>
            <a:spLocks noGrp="1"/>
          </p:cNvSpPr>
          <p:nvPr>
            <p:ph type="sldNum" sz="quarter" idx="12"/>
          </p:nvPr>
        </p:nvSpPr>
        <p:spPr/>
        <p:txBody>
          <a:bodyPr/>
          <a:lstStyle/>
          <a:p>
            <a:fld id="{924B41C4-1474-8D42-B330-D2828683839D}" type="slidenum">
              <a:rPr lang="en-US" smtClean="0"/>
              <a:t>‹N°›</a:t>
            </a:fld>
            <a:endParaRPr lang="en-US"/>
          </a:p>
        </p:txBody>
      </p:sp>
    </p:spTree>
    <p:extLst>
      <p:ext uri="{BB962C8B-B14F-4D97-AF65-F5344CB8AC3E}">
        <p14:creationId xmlns:p14="http://schemas.microsoft.com/office/powerpoint/2010/main" val="313251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dirty="0"/>
          </a:p>
        </p:txBody>
      </p:sp>
      <p:sp>
        <p:nvSpPr>
          <p:cNvPr id="3" name="Footer Placeholder 2"/>
          <p:cNvSpPr>
            <a:spLocks noGrp="1"/>
          </p:cNvSpPr>
          <p:nvPr>
            <p:ph type="ftr" sz="quarter" idx="11"/>
          </p:nvPr>
        </p:nvSpPr>
        <p:spPr/>
        <p:txBody>
          <a:bodyPr/>
          <a:lstStyle/>
          <a:p>
            <a:r>
              <a:rPr lang="en-US"/>
              <a:t>www.incose.org/emeawsec2023</a:t>
            </a:r>
            <a:endParaRPr lang="en-US" dirty="0"/>
          </a:p>
        </p:txBody>
      </p:sp>
      <p:sp>
        <p:nvSpPr>
          <p:cNvPr id="4" name="Slide Number Placeholder 3"/>
          <p:cNvSpPr>
            <a:spLocks noGrp="1"/>
          </p:cNvSpPr>
          <p:nvPr>
            <p:ph type="sldNum" sz="quarter" idx="12"/>
          </p:nvPr>
        </p:nvSpPr>
        <p:spPr/>
        <p:txBody>
          <a:bodyPr/>
          <a:lstStyle/>
          <a:p>
            <a:fld id="{924B41C4-1474-8D42-B330-D2828683839D}" type="slidenum">
              <a:rPr lang="en-US" smtClean="0"/>
              <a:t>‹N°›</a:t>
            </a:fld>
            <a:endParaRPr lang="en-US"/>
          </a:p>
        </p:txBody>
      </p:sp>
    </p:spTree>
    <p:extLst>
      <p:ext uri="{BB962C8B-B14F-4D97-AF65-F5344CB8AC3E}">
        <p14:creationId xmlns:p14="http://schemas.microsoft.com/office/powerpoint/2010/main" val="7066966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09920" y="273049"/>
            <a:ext cx="4013173" cy="1162051"/>
          </a:xfrm>
        </p:spPr>
        <p:txBody>
          <a:bodyPr anchor="b"/>
          <a:lstStyle>
            <a:lvl1pPr algn="l">
              <a:defRPr sz="2700" b="0">
                <a:solidFill>
                  <a:schemeClr val="accent3">
                    <a:lumMod val="75000"/>
                  </a:schemeClr>
                </a:solidFill>
                <a:latin typeface="+mj-lt"/>
              </a:defRPr>
            </a:lvl1pPr>
          </a:lstStyle>
          <a:p>
            <a:r>
              <a:rPr lang="fr-FR"/>
              <a:t>Modifiez le style du titre</a:t>
            </a:r>
            <a:endParaRPr lang="en-US" dirty="0"/>
          </a:p>
        </p:txBody>
      </p:sp>
      <p:sp>
        <p:nvSpPr>
          <p:cNvPr id="3" name="Content Placeholder 2"/>
          <p:cNvSpPr>
            <a:spLocks noGrp="1"/>
          </p:cNvSpPr>
          <p:nvPr>
            <p:ph idx="1"/>
          </p:nvPr>
        </p:nvSpPr>
        <p:spPr>
          <a:xfrm>
            <a:off x="4769216" y="273052"/>
            <a:ext cx="6819216" cy="5853113"/>
          </a:xfrm>
        </p:spPr>
        <p:txBody>
          <a:bodyPr/>
          <a:lstStyle>
            <a:lvl1pPr>
              <a:defRPr sz="4300">
                <a:latin typeface="+mn-lt"/>
              </a:defRPr>
            </a:lvl1pPr>
            <a:lvl2pPr>
              <a:defRPr sz="3700">
                <a:latin typeface="+mn-lt"/>
              </a:defRPr>
            </a:lvl2pPr>
            <a:lvl3pPr>
              <a:defRPr sz="3200">
                <a:latin typeface="+mn-lt"/>
              </a:defRPr>
            </a:lvl3pPr>
            <a:lvl4pPr>
              <a:defRPr sz="2700">
                <a:latin typeface="+mn-lt"/>
              </a:defRPr>
            </a:lvl4pPr>
            <a:lvl5pPr>
              <a:defRPr sz="2700">
                <a:latin typeface="+mn-lt"/>
              </a:defRPr>
            </a:lvl5pPr>
            <a:lvl6pPr>
              <a:defRPr sz="2700"/>
            </a:lvl6pPr>
            <a:lvl7pPr>
              <a:defRPr sz="2700"/>
            </a:lvl7pPr>
            <a:lvl8pPr>
              <a:defRPr sz="2700"/>
            </a:lvl8pPr>
            <a:lvl9pPr>
              <a:defRPr sz="2700"/>
            </a:lvl9pPr>
          </a:lstStyle>
          <a:p>
            <a:pPr lvl="0"/>
            <a:r>
              <a:rPr lang="fr-FR"/>
              <a:t>Modifier les styles du texte du masque
Deuxième niveau
Troisième niveau
Quatrième niveau
Cinquième niveau</a:t>
            </a:r>
            <a:endParaRPr lang="en-US" dirty="0"/>
          </a:p>
        </p:txBody>
      </p:sp>
      <p:sp>
        <p:nvSpPr>
          <p:cNvPr id="4" name="Text Placeholder 3"/>
          <p:cNvSpPr>
            <a:spLocks noGrp="1"/>
          </p:cNvSpPr>
          <p:nvPr>
            <p:ph type="body" sz="half" idx="2"/>
          </p:nvPr>
        </p:nvSpPr>
        <p:spPr>
          <a:xfrm>
            <a:off x="609920" y="1435102"/>
            <a:ext cx="4013173" cy="4691063"/>
          </a:xfrm>
        </p:spPr>
        <p:txBody>
          <a:bodyPr/>
          <a:lstStyle>
            <a:lvl1pPr marL="0" indent="0">
              <a:buNone/>
              <a:defRPr sz="1900">
                <a:latin typeface="+mn-lt"/>
              </a:defRPr>
            </a:lvl1pPr>
            <a:lvl2pPr marL="609768" indent="0">
              <a:buNone/>
              <a:defRPr sz="1600"/>
            </a:lvl2pPr>
            <a:lvl3pPr marL="1219535" indent="0">
              <a:buNone/>
              <a:defRPr sz="1300"/>
            </a:lvl3pPr>
            <a:lvl4pPr marL="1829303" indent="0">
              <a:buNone/>
              <a:defRPr sz="1200"/>
            </a:lvl4pPr>
            <a:lvl5pPr marL="2439071" indent="0">
              <a:buNone/>
              <a:defRPr sz="1200"/>
            </a:lvl5pPr>
            <a:lvl6pPr marL="3048838" indent="0">
              <a:buNone/>
              <a:defRPr sz="1200"/>
            </a:lvl6pPr>
            <a:lvl7pPr marL="3658606" indent="0">
              <a:buNone/>
              <a:defRPr sz="1200"/>
            </a:lvl7pPr>
            <a:lvl8pPr marL="4268373" indent="0">
              <a:buNone/>
              <a:defRPr sz="1200"/>
            </a:lvl8pPr>
            <a:lvl9pPr marL="4878141" indent="0">
              <a:buNone/>
              <a:defRPr sz="1200"/>
            </a:lvl9pPr>
          </a:lstStyle>
          <a:p>
            <a:pPr lvl="0"/>
            <a:r>
              <a:rPr lang="fr-FR"/>
              <a:t>Modifier les styles du texte du masque
Deuxième niveau
Troisième niveau
Quatrième niveau
Cinquième niveau</a:t>
            </a:r>
            <a:endParaRPr lang="en-GB"/>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r>
              <a:rPr lang="en-US"/>
              <a:t>www.incose.org/emeawsec2023</a:t>
            </a:r>
            <a:endParaRPr lang="en-US" dirty="0"/>
          </a:p>
        </p:txBody>
      </p:sp>
      <p:sp>
        <p:nvSpPr>
          <p:cNvPr id="7" name="Slide Number Placeholder 6"/>
          <p:cNvSpPr>
            <a:spLocks noGrp="1"/>
          </p:cNvSpPr>
          <p:nvPr>
            <p:ph type="sldNum" sz="quarter" idx="12"/>
          </p:nvPr>
        </p:nvSpPr>
        <p:spPr/>
        <p:txBody>
          <a:bodyPr/>
          <a:lstStyle/>
          <a:p>
            <a:fld id="{924B41C4-1474-8D42-B330-D2828683839D}" type="slidenum">
              <a:rPr lang="en-US" smtClean="0"/>
              <a:t>‹N°›</a:t>
            </a:fld>
            <a:endParaRPr lang="en-US"/>
          </a:p>
        </p:txBody>
      </p:sp>
    </p:spTree>
    <p:extLst>
      <p:ext uri="{BB962C8B-B14F-4D97-AF65-F5344CB8AC3E}">
        <p14:creationId xmlns:p14="http://schemas.microsoft.com/office/powerpoint/2010/main" val="1176133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390962" y="4800600"/>
            <a:ext cx="7319010" cy="566739"/>
          </a:xfrm>
        </p:spPr>
        <p:txBody>
          <a:bodyPr anchor="b"/>
          <a:lstStyle>
            <a:lvl1pPr algn="l">
              <a:defRPr sz="2700" b="0">
                <a:solidFill>
                  <a:schemeClr val="accent3">
                    <a:lumMod val="75000"/>
                  </a:schemeClr>
                </a:solidFill>
                <a:latin typeface="+mj-lt"/>
              </a:defRPr>
            </a:lvl1pPr>
          </a:lstStyle>
          <a:p>
            <a:r>
              <a:rPr lang="fr-FR"/>
              <a:t>Modifiez le style du titre</a:t>
            </a:r>
            <a:endParaRPr lang="en-US" dirty="0"/>
          </a:p>
        </p:txBody>
      </p:sp>
      <p:sp>
        <p:nvSpPr>
          <p:cNvPr id="3" name="Picture Placeholder 2"/>
          <p:cNvSpPr>
            <a:spLocks noGrp="1"/>
          </p:cNvSpPr>
          <p:nvPr>
            <p:ph type="pic" idx="1"/>
          </p:nvPr>
        </p:nvSpPr>
        <p:spPr>
          <a:xfrm>
            <a:off x="2390962" y="612775"/>
            <a:ext cx="7319010" cy="4114800"/>
          </a:xfrm>
        </p:spPr>
        <p:txBody>
          <a:bodyPr/>
          <a:lstStyle>
            <a:lvl1pPr marL="0" indent="0">
              <a:buNone/>
              <a:defRPr sz="4300"/>
            </a:lvl1pPr>
            <a:lvl2pPr marL="609768" indent="0">
              <a:buNone/>
              <a:defRPr sz="3700"/>
            </a:lvl2pPr>
            <a:lvl3pPr marL="1219535" indent="0">
              <a:buNone/>
              <a:defRPr sz="3200"/>
            </a:lvl3pPr>
            <a:lvl4pPr marL="1829303" indent="0">
              <a:buNone/>
              <a:defRPr sz="2700"/>
            </a:lvl4pPr>
            <a:lvl5pPr marL="2439071" indent="0">
              <a:buNone/>
              <a:defRPr sz="2700"/>
            </a:lvl5pPr>
            <a:lvl6pPr marL="3048838" indent="0">
              <a:buNone/>
              <a:defRPr sz="2700"/>
            </a:lvl6pPr>
            <a:lvl7pPr marL="3658606" indent="0">
              <a:buNone/>
              <a:defRPr sz="2700"/>
            </a:lvl7pPr>
            <a:lvl8pPr marL="4268373" indent="0">
              <a:buNone/>
              <a:defRPr sz="2700"/>
            </a:lvl8pPr>
            <a:lvl9pPr marL="4878141" indent="0">
              <a:buNone/>
              <a:defRPr sz="2700"/>
            </a:lvl9pPr>
          </a:lstStyle>
          <a:p>
            <a:r>
              <a:rPr lang="fr-FR"/>
              <a:t>Cliquez sur l'icône pour ajouter une image</a:t>
            </a:r>
            <a:endParaRPr lang="en-US"/>
          </a:p>
        </p:txBody>
      </p:sp>
      <p:sp>
        <p:nvSpPr>
          <p:cNvPr id="4" name="Text Placeholder 3"/>
          <p:cNvSpPr>
            <a:spLocks noGrp="1"/>
          </p:cNvSpPr>
          <p:nvPr>
            <p:ph type="body" sz="half" idx="2"/>
          </p:nvPr>
        </p:nvSpPr>
        <p:spPr>
          <a:xfrm>
            <a:off x="2390962" y="5367338"/>
            <a:ext cx="7319010" cy="804863"/>
          </a:xfrm>
        </p:spPr>
        <p:txBody>
          <a:bodyPr/>
          <a:lstStyle>
            <a:lvl1pPr marL="0" indent="0">
              <a:buNone/>
              <a:defRPr sz="1900">
                <a:latin typeface="+mn-lt"/>
              </a:defRPr>
            </a:lvl1pPr>
            <a:lvl2pPr marL="609768" indent="0">
              <a:buNone/>
              <a:defRPr sz="1600"/>
            </a:lvl2pPr>
            <a:lvl3pPr marL="1219535" indent="0">
              <a:buNone/>
              <a:defRPr sz="1300"/>
            </a:lvl3pPr>
            <a:lvl4pPr marL="1829303" indent="0">
              <a:buNone/>
              <a:defRPr sz="1200"/>
            </a:lvl4pPr>
            <a:lvl5pPr marL="2439071" indent="0">
              <a:buNone/>
              <a:defRPr sz="1200"/>
            </a:lvl5pPr>
            <a:lvl6pPr marL="3048838" indent="0">
              <a:buNone/>
              <a:defRPr sz="1200"/>
            </a:lvl6pPr>
            <a:lvl7pPr marL="3658606" indent="0">
              <a:buNone/>
              <a:defRPr sz="1200"/>
            </a:lvl7pPr>
            <a:lvl8pPr marL="4268373" indent="0">
              <a:buNone/>
              <a:defRPr sz="1200"/>
            </a:lvl8pPr>
            <a:lvl9pPr marL="4878141" indent="0">
              <a:buNone/>
              <a:defRPr sz="1200"/>
            </a:lvl9pPr>
          </a:lstStyle>
          <a:p>
            <a:pPr lvl="0"/>
            <a:r>
              <a:rPr lang="fr-FR"/>
              <a:t>Modifier les styles du texte du masque
Deuxième niveau
Troisième niveau
Quatrième niveau
Cinquième niveau</a:t>
            </a:r>
            <a:endParaRPr lang="en-GB"/>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r>
              <a:rPr lang="en-US"/>
              <a:t>www.incose.org/emeawsec2023</a:t>
            </a:r>
            <a:endParaRPr lang="en-US" dirty="0"/>
          </a:p>
        </p:txBody>
      </p:sp>
      <p:sp>
        <p:nvSpPr>
          <p:cNvPr id="7" name="Slide Number Placeholder 6"/>
          <p:cNvSpPr>
            <a:spLocks noGrp="1"/>
          </p:cNvSpPr>
          <p:nvPr>
            <p:ph type="sldNum" sz="quarter" idx="12"/>
          </p:nvPr>
        </p:nvSpPr>
        <p:spPr/>
        <p:txBody>
          <a:bodyPr/>
          <a:lstStyle/>
          <a:p>
            <a:fld id="{924B41C4-1474-8D42-B330-D2828683839D}" type="slidenum">
              <a:rPr lang="en-US" smtClean="0"/>
              <a:t>‹N°›</a:t>
            </a:fld>
            <a:endParaRPr lang="en-US"/>
          </a:p>
        </p:txBody>
      </p:sp>
    </p:spTree>
    <p:extLst>
      <p:ext uri="{BB962C8B-B14F-4D97-AF65-F5344CB8AC3E}">
        <p14:creationId xmlns:p14="http://schemas.microsoft.com/office/powerpoint/2010/main" val="40195223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8" name="Picture 7"/>
          <p:cNvPicPr>
            <a:picLocks noChangeAspect="1"/>
          </p:cNvPicPr>
          <p:nvPr/>
        </p:nvPicPr>
        <p:blipFill>
          <a:blip r:embed="rId14"/>
          <a:srcRect/>
          <a:stretch/>
        </p:blipFill>
        <p:spPr>
          <a:xfrm>
            <a:off x="10744854" y="126157"/>
            <a:ext cx="1346618" cy="920597"/>
          </a:xfrm>
          <a:prstGeom prst="rect">
            <a:avLst/>
          </a:prstGeom>
        </p:spPr>
      </p:pic>
      <p:sp>
        <p:nvSpPr>
          <p:cNvPr id="2" name="Title Placeholder 1"/>
          <p:cNvSpPr>
            <a:spLocks noGrp="1"/>
          </p:cNvSpPr>
          <p:nvPr>
            <p:ph type="title"/>
          </p:nvPr>
        </p:nvSpPr>
        <p:spPr>
          <a:xfrm>
            <a:off x="609918" y="274639"/>
            <a:ext cx="10978515" cy="1143000"/>
          </a:xfrm>
          <a:prstGeom prst="rect">
            <a:avLst/>
          </a:prstGeom>
        </p:spPr>
        <p:txBody>
          <a:bodyPr vert="horz" lIns="121954" tIns="60977" rIns="121954" bIns="60977" rtlCol="0" anchor="ctr">
            <a:normAutofit/>
          </a:bodyPr>
          <a:lstStyle/>
          <a:p>
            <a:r>
              <a:rPr lang="fr-FR"/>
              <a:t>Modifiez le style du titre</a:t>
            </a:r>
            <a:endParaRPr lang="en-US" dirty="0"/>
          </a:p>
        </p:txBody>
      </p:sp>
      <p:sp>
        <p:nvSpPr>
          <p:cNvPr id="3" name="Text Placeholder 2"/>
          <p:cNvSpPr>
            <a:spLocks noGrp="1"/>
          </p:cNvSpPr>
          <p:nvPr>
            <p:ph type="body" idx="1"/>
          </p:nvPr>
        </p:nvSpPr>
        <p:spPr>
          <a:xfrm>
            <a:off x="609918" y="1600201"/>
            <a:ext cx="10978515" cy="4525963"/>
          </a:xfrm>
          <a:prstGeom prst="rect">
            <a:avLst/>
          </a:prstGeom>
        </p:spPr>
        <p:txBody>
          <a:bodyPr vert="horz" lIns="121954" tIns="60977" rIns="121954" bIns="60977" rtlCol="0">
            <a:normAutofit/>
          </a:bodyPr>
          <a:lstStyle/>
          <a:p>
            <a:pPr lvl="0"/>
            <a:r>
              <a:rPr lang="fr-FR"/>
              <a:t>Modifier les styles du texte du masque
Deuxième niveau
Troisième niveau
Quatrième niveau
Cinquième niveau</a:t>
            </a:r>
            <a:endParaRPr lang="en-US" dirty="0"/>
          </a:p>
        </p:txBody>
      </p:sp>
      <p:sp>
        <p:nvSpPr>
          <p:cNvPr id="4" name="Date Placeholder 3"/>
          <p:cNvSpPr>
            <a:spLocks noGrp="1"/>
          </p:cNvSpPr>
          <p:nvPr>
            <p:ph type="dt" sz="half" idx="2"/>
          </p:nvPr>
        </p:nvSpPr>
        <p:spPr>
          <a:xfrm>
            <a:off x="609917" y="6356351"/>
            <a:ext cx="2846282" cy="365125"/>
          </a:xfrm>
          <a:prstGeom prst="rect">
            <a:avLst/>
          </a:prstGeom>
        </p:spPr>
        <p:txBody>
          <a:bodyPr vert="horz" lIns="121954" tIns="60977" rIns="121954" bIns="60977" rtlCol="0" anchor="ctr"/>
          <a:lstStyle>
            <a:lvl1pPr algn="l">
              <a:defRPr sz="1600">
                <a:solidFill>
                  <a:schemeClr val="tx1">
                    <a:tint val="75000"/>
                  </a:schemeClr>
                </a:solidFill>
              </a:defRPr>
            </a:lvl1pPr>
          </a:lstStyle>
          <a:p>
            <a:endParaRPr lang="en-US" dirty="0"/>
          </a:p>
        </p:txBody>
      </p:sp>
      <p:sp>
        <p:nvSpPr>
          <p:cNvPr id="5" name="Footer Placeholder 4"/>
          <p:cNvSpPr>
            <a:spLocks noGrp="1"/>
          </p:cNvSpPr>
          <p:nvPr>
            <p:ph type="ftr" sz="quarter" idx="3"/>
          </p:nvPr>
        </p:nvSpPr>
        <p:spPr>
          <a:xfrm>
            <a:off x="4167770" y="6356351"/>
            <a:ext cx="3862811" cy="365125"/>
          </a:xfrm>
          <a:prstGeom prst="rect">
            <a:avLst/>
          </a:prstGeom>
        </p:spPr>
        <p:txBody>
          <a:bodyPr vert="horz" lIns="121954" tIns="60977" rIns="121954" bIns="60977" rtlCol="0" anchor="ctr"/>
          <a:lstStyle>
            <a:lvl1pPr algn="ctr">
              <a:defRPr sz="1600">
                <a:solidFill>
                  <a:schemeClr val="tx1">
                    <a:tint val="75000"/>
                  </a:schemeClr>
                </a:solidFill>
              </a:defRPr>
            </a:lvl1pPr>
          </a:lstStyle>
          <a:p>
            <a:r>
              <a:rPr lang="en-US"/>
              <a:t>www.incose.org/emeawsec2023</a:t>
            </a:r>
            <a:endParaRPr lang="en-US" dirty="0"/>
          </a:p>
        </p:txBody>
      </p:sp>
      <p:sp>
        <p:nvSpPr>
          <p:cNvPr id="6" name="Slide Number Placeholder 5"/>
          <p:cNvSpPr>
            <a:spLocks noGrp="1"/>
          </p:cNvSpPr>
          <p:nvPr>
            <p:ph type="sldNum" sz="quarter" idx="4"/>
          </p:nvPr>
        </p:nvSpPr>
        <p:spPr>
          <a:xfrm>
            <a:off x="8742151" y="6356351"/>
            <a:ext cx="2846282" cy="365125"/>
          </a:xfrm>
          <a:prstGeom prst="rect">
            <a:avLst/>
          </a:prstGeom>
        </p:spPr>
        <p:txBody>
          <a:bodyPr vert="horz" lIns="121954" tIns="60977" rIns="121954" bIns="60977" rtlCol="0" anchor="ctr"/>
          <a:lstStyle>
            <a:lvl1pPr algn="r">
              <a:defRPr sz="1600">
                <a:solidFill>
                  <a:schemeClr val="tx1">
                    <a:tint val="75000"/>
                  </a:schemeClr>
                </a:solidFill>
              </a:defRPr>
            </a:lvl1pPr>
          </a:lstStyle>
          <a:p>
            <a:fld id="{924B41C4-1474-8D42-B330-D2828683839D}" type="slidenum">
              <a:rPr lang="en-US" smtClean="0"/>
              <a:t>‹N°›</a:t>
            </a:fld>
            <a:endParaRPr lang="en-US" dirty="0"/>
          </a:p>
        </p:txBody>
      </p:sp>
    </p:spTree>
    <p:extLst>
      <p:ext uri="{BB962C8B-B14F-4D97-AF65-F5344CB8AC3E}">
        <p14:creationId xmlns:p14="http://schemas.microsoft.com/office/powerpoint/2010/main" val="41915552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dt="0"/>
  <p:txStyles>
    <p:titleStyle>
      <a:lvl1pPr algn="l" defTabSz="609768" rtl="0" eaLnBrk="1" latinLnBrk="0" hangingPunct="1">
        <a:spcBef>
          <a:spcPct val="0"/>
        </a:spcBef>
        <a:buNone/>
        <a:defRPr sz="4400" kern="1200">
          <a:solidFill>
            <a:schemeClr val="accent3">
              <a:lumMod val="75000"/>
            </a:schemeClr>
          </a:solidFill>
          <a:latin typeface="+mj-lt"/>
          <a:ea typeface="+mj-ea"/>
          <a:cs typeface="Arial"/>
        </a:defRPr>
      </a:lvl1pPr>
    </p:titleStyle>
    <p:bodyStyle>
      <a:lvl1pPr marL="457326" indent="-457326" algn="l" defTabSz="609768" rtl="0" eaLnBrk="1" latinLnBrk="0" hangingPunct="1">
        <a:spcBef>
          <a:spcPct val="20000"/>
        </a:spcBef>
        <a:buFont typeface="Arial"/>
        <a:buChar char="•"/>
        <a:defRPr sz="4300" kern="1200">
          <a:solidFill>
            <a:schemeClr val="tx1"/>
          </a:solidFill>
          <a:latin typeface="+mn-lt"/>
          <a:ea typeface="+mn-ea"/>
          <a:cs typeface="Arial"/>
        </a:defRPr>
      </a:lvl1pPr>
      <a:lvl2pPr marL="990872" indent="-381105" algn="l" defTabSz="609768" rtl="0" eaLnBrk="1" latinLnBrk="0" hangingPunct="1">
        <a:spcBef>
          <a:spcPct val="20000"/>
        </a:spcBef>
        <a:buFont typeface="Arial"/>
        <a:buChar char="–"/>
        <a:defRPr sz="3700" kern="1200">
          <a:solidFill>
            <a:schemeClr val="tx1"/>
          </a:solidFill>
          <a:latin typeface="+mn-lt"/>
          <a:ea typeface="+mn-ea"/>
          <a:cs typeface="Arial"/>
        </a:defRPr>
      </a:lvl2pPr>
      <a:lvl3pPr marL="1524419" indent="-304884" algn="l" defTabSz="609768" rtl="0" eaLnBrk="1" latinLnBrk="0" hangingPunct="1">
        <a:spcBef>
          <a:spcPct val="20000"/>
        </a:spcBef>
        <a:buFont typeface="Arial"/>
        <a:buChar char="•"/>
        <a:defRPr sz="3200" kern="1200">
          <a:solidFill>
            <a:schemeClr val="tx1"/>
          </a:solidFill>
          <a:latin typeface="+mn-lt"/>
          <a:ea typeface="+mn-ea"/>
          <a:cs typeface="Arial"/>
        </a:defRPr>
      </a:lvl3pPr>
      <a:lvl4pPr marL="2134187" indent="-304884" algn="l" defTabSz="609768" rtl="0" eaLnBrk="1" latinLnBrk="0" hangingPunct="1">
        <a:spcBef>
          <a:spcPct val="20000"/>
        </a:spcBef>
        <a:buFont typeface="Arial"/>
        <a:buChar char="–"/>
        <a:defRPr sz="2700" kern="1200">
          <a:solidFill>
            <a:schemeClr val="tx1"/>
          </a:solidFill>
          <a:latin typeface="+mn-lt"/>
          <a:ea typeface="+mn-ea"/>
          <a:cs typeface="Arial"/>
        </a:defRPr>
      </a:lvl4pPr>
      <a:lvl5pPr marL="2743954" indent="-304884" algn="l" defTabSz="609768" rtl="0" eaLnBrk="1" latinLnBrk="0" hangingPunct="1">
        <a:spcBef>
          <a:spcPct val="20000"/>
        </a:spcBef>
        <a:buFont typeface="Arial"/>
        <a:buChar char="»"/>
        <a:defRPr sz="2700" kern="1200">
          <a:solidFill>
            <a:schemeClr val="tx1"/>
          </a:solidFill>
          <a:latin typeface="+mn-lt"/>
          <a:ea typeface="+mn-ea"/>
          <a:cs typeface="Arial"/>
        </a:defRPr>
      </a:lvl5pPr>
      <a:lvl6pPr marL="3353722" indent="-304884" algn="l" defTabSz="609768" rtl="0" eaLnBrk="1" latinLnBrk="0" hangingPunct="1">
        <a:spcBef>
          <a:spcPct val="20000"/>
        </a:spcBef>
        <a:buFont typeface="Arial"/>
        <a:buChar char="•"/>
        <a:defRPr sz="2700" kern="1200">
          <a:solidFill>
            <a:schemeClr val="tx1"/>
          </a:solidFill>
          <a:latin typeface="+mn-lt"/>
          <a:ea typeface="+mn-ea"/>
          <a:cs typeface="+mn-cs"/>
        </a:defRPr>
      </a:lvl6pPr>
      <a:lvl7pPr marL="3963490" indent="-304884" algn="l" defTabSz="609768" rtl="0" eaLnBrk="1" latinLnBrk="0" hangingPunct="1">
        <a:spcBef>
          <a:spcPct val="20000"/>
        </a:spcBef>
        <a:buFont typeface="Arial"/>
        <a:buChar char="•"/>
        <a:defRPr sz="2700" kern="1200">
          <a:solidFill>
            <a:schemeClr val="tx1"/>
          </a:solidFill>
          <a:latin typeface="+mn-lt"/>
          <a:ea typeface="+mn-ea"/>
          <a:cs typeface="+mn-cs"/>
        </a:defRPr>
      </a:lvl7pPr>
      <a:lvl8pPr marL="4573257" indent="-304884" algn="l" defTabSz="609768" rtl="0" eaLnBrk="1" latinLnBrk="0" hangingPunct="1">
        <a:spcBef>
          <a:spcPct val="20000"/>
        </a:spcBef>
        <a:buFont typeface="Arial"/>
        <a:buChar char="•"/>
        <a:defRPr sz="2700" kern="1200">
          <a:solidFill>
            <a:schemeClr val="tx1"/>
          </a:solidFill>
          <a:latin typeface="+mn-lt"/>
          <a:ea typeface="+mn-ea"/>
          <a:cs typeface="+mn-cs"/>
        </a:defRPr>
      </a:lvl8pPr>
      <a:lvl9pPr marL="5183025" indent="-304884" algn="l" defTabSz="609768" rtl="0" eaLnBrk="1" latinLnBrk="0" hangingPunct="1">
        <a:spcBef>
          <a:spcPct val="20000"/>
        </a:spcBef>
        <a:buFont typeface="Arial"/>
        <a:buChar char="•"/>
        <a:defRPr sz="2700" kern="1200">
          <a:solidFill>
            <a:schemeClr val="tx1"/>
          </a:solidFill>
          <a:latin typeface="+mn-lt"/>
          <a:ea typeface="+mn-ea"/>
          <a:cs typeface="+mn-cs"/>
        </a:defRPr>
      </a:lvl9pPr>
    </p:bodyStyle>
    <p:otherStyle>
      <a:defPPr>
        <a:defRPr lang="en-US"/>
      </a:defPPr>
      <a:lvl1pPr marL="0" algn="l" defTabSz="609768" rtl="0" eaLnBrk="1" latinLnBrk="0" hangingPunct="1">
        <a:defRPr sz="2400" kern="1200">
          <a:solidFill>
            <a:schemeClr val="tx1"/>
          </a:solidFill>
          <a:latin typeface="+mn-lt"/>
          <a:ea typeface="+mn-ea"/>
          <a:cs typeface="+mn-cs"/>
        </a:defRPr>
      </a:lvl1pPr>
      <a:lvl2pPr marL="609768" algn="l" defTabSz="609768" rtl="0" eaLnBrk="1" latinLnBrk="0" hangingPunct="1">
        <a:defRPr sz="2400" kern="1200">
          <a:solidFill>
            <a:schemeClr val="tx1"/>
          </a:solidFill>
          <a:latin typeface="+mn-lt"/>
          <a:ea typeface="+mn-ea"/>
          <a:cs typeface="+mn-cs"/>
        </a:defRPr>
      </a:lvl2pPr>
      <a:lvl3pPr marL="1219535" algn="l" defTabSz="609768" rtl="0" eaLnBrk="1" latinLnBrk="0" hangingPunct="1">
        <a:defRPr sz="2400" kern="1200">
          <a:solidFill>
            <a:schemeClr val="tx1"/>
          </a:solidFill>
          <a:latin typeface="+mn-lt"/>
          <a:ea typeface="+mn-ea"/>
          <a:cs typeface="+mn-cs"/>
        </a:defRPr>
      </a:lvl3pPr>
      <a:lvl4pPr marL="1829303" algn="l" defTabSz="609768" rtl="0" eaLnBrk="1" latinLnBrk="0" hangingPunct="1">
        <a:defRPr sz="2400" kern="1200">
          <a:solidFill>
            <a:schemeClr val="tx1"/>
          </a:solidFill>
          <a:latin typeface="+mn-lt"/>
          <a:ea typeface="+mn-ea"/>
          <a:cs typeface="+mn-cs"/>
        </a:defRPr>
      </a:lvl4pPr>
      <a:lvl5pPr marL="2439071" algn="l" defTabSz="609768" rtl="0" eaLnBrk="1" latinLnBrk="0" hangingPunct="1">
        <a:defRPr sz="2400" kern="1200">
          <a:solidFill>
            <a:schemeClr val="tx1"/>
          </a:solidFill>
          <a:latin typeface="+mn-lt"/>
          <a:ea typeface="+mn-ea"/>
          <a:cs typeface="+mn-cs"/>
        </a:defRPr>
      </a:lvl5pPr>
      <a:lvl6pPr marL="3048838" algn="l" defTabSz="609768" rtl="0" eaLnBrk="1" latinLnBrk="0" hangingPunct="1">
        <a:defRPr sz="2400" kern="1200">
          <a:solidFill>
            <a:schemeClr val="tx1"/>
          </a:solidFill>
          <a:latin typeface="+mn-lt"/>
          <a:ea typeface="+mn-ea"/>
          <a:cs typeface="+mn-cs"/>
        </a:defRPr>
      </a:lvl6pPr>
      <a:lvl7pPr marL="3658606" algn="l" defTabSz="609768" rtl="0" eaLnBrk="1" latinLnBrk="0" hangingPunct="1">
        <a:defRPr sz="2400" kern="1200">
          <a:solidFill>
            <a:schemeClr val="tx1"/>
          </a:solidFill>
          <a:latin typeface="+mn-lt"/>
          <a:ea typeface="+mn-ea"/>
          <a:cs typeface="+mn-cs"/>
        </a:defRPr>
      </a:lvl7pPr>
      <a:lvl8pPr marL="4268373" algn="l" defTabSz="609768" rtl="0" eaLnBrk="1" latinLnBrk="0" hangingPunct="1">
        <a:defRPr sz="2400" kern="1200">
          <a:solidFill>
            <a:schemeClr val="tx1"/>
          </a:solidFill>
          <a:latin typeface="+mn-lt"/>
          <a:ea typeface="+mn-ea"/>
          <a:cs typeface="+mn-cs"/>
        </a:defRPr>
      </a:lvl8pPr>
      <a:lvl9pPr marL="4878141" algn="l" defTabSz="609768"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mailto:luca.palladino@safrangroup.com" TargetMode="External"/><Relationship Id="rId2" Type="http://schemas.openxmlformats.org/officeDocument/2006/relationships/hyperlink" Target="mailto:jc.roussel6231@gmail.com"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7A81D3-FC3E-0546-9BA5-716A2FAD8224}"/>
              </a:ext>
            </a:extLst>
          </p:cNvPr>
          <p:cNvSpPr>
            <a:spLocks noGrp="1"/>
          </p:cNvSpPr>
          <p:nvPr>
            <p:ph type="ctrTitle"/>
          </p:nvPr>
        </p:nvSpPr>
        <p:spPr/>
        <p:txBody>
          <a:bodyPr/>
          <a:lstStyle/>
          <a:p>
            <a:r>
              <a:rPr lang="fr-FR" dirty="0"/>
              <a:t>EMEA WSEC 2023</a:t>
            </a:r>
          </a:p>
        </p:txBody>
      </p:sp>
      <p:sp>
        <p:nvSpPr>
          <p:cNvPr id="3" name="Subtitle 2">
            <a:extLst>
              <a:ext uri="{FF2B5EF4-FFF2-40B4-BE49-F238E27FC236}">
                <a16:creationId xmlns:a16="http://schemas.microsoft.com/office/drawing/2014/main" id="{1F241F82-2812-0C4C-BFF6-4C648C9194F3}"/>
              </a:ext>
            </a:extLst>
          </p:cNvPr>
          <p:cNvSpPr>
            <a:spLocks noGrp="1"/>
          </p:cNvSpPr>
          <p:nvPr>
            <p:ph type="subTitle" idx="1"/>
          </p:nvPr>
        </p:nvSpPr>
        <p:spPr/>
        <p:txBody>
          <a:bodyPr/>
          <a:lstStyle/>
          <a:p>
            <a:r>
              <a:rPr lang="fr-FR" dirty="0"/>
              <a:t>Workshop Application </a:t>
            </a:r>
            <a:r>
              <a:rPr lang="fr-FR" dirty="0" err="1"/>
              <a:t>Form</a:t>
            </a:r>
            <a:endParaRPr lang="fr-FR" dirty="0"/>
          </a:p>
        </p:txBody>
      </p:sp>
    </p:spTree>
    <p:extLst>
      <p:ext uri="{BB962C8B-B14F-4D97-AF65-F5344CB8AC3E}">
        <p14:creationId xmlns:p14="http://schemas.microsoft.com/office/powerpoint/2010/main" val="38402362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Briefing</a:t>
            </a:r>
          </a:p>
        </p:txBody>
      </p:sp>
      <p:sp>
        <p:nvSpPr>
          <p:cNvPr id="3" name="Content Placeholder 2"/>
          <p:cNvSpPr>
            <a:spLocks noGrp="1"/>
          </p:cNvSpPr>
          <p:nvPr>
            <p:ph idx="1"/>
          </p:nvPr>
        </p:nvSpPr>
        <p:spPr/>
        <p:txBody>
          <a:bodyPr>
            <a:normAutofit fontScale="70000" lnSpcReduction="20000"/>
          </a:bodyPr>
          <a:lstStyle/>
          <a:p>
            <a:pPr marL="0" indent="0">
              <a:buNone/>
            </a:pPr>
            <a:r>
              <a:rPr lang="en-US" dirty="0"/>
              <a:t>Dear Session (Co-)Chairs,</a:t>
            </a:r>
          </a:p>
          <a:p>
            <a:pPr marL="0" indent="0">
              <a:buNone/>
            </a:pPr>
            <a:r>
              <a:rPr lang="en-US" dirty="0"/>
              <a:t>In order for us to get an idea of the topic you have chosen (or you are nominated to), its objectives and outcomes, as well as your lecturing structure, we want to ask you to please fill in the blanks on the following slides with available information .</a:t>
            </a:r>
          </a:p>
          <a:p>
            <a:pPr marL="0" indent="0">
              <a:buNone/>
            </a:pPr>
            <a:endParaRPr lang="en-US" dirty="0"/>
          </a:p>
          <a:p>
            <a:pPr marL="0" indent="0">
              <a:buNone/>
            </a:pPr>
            <a:r>
              <a:rPr lang="en-US" dirty="0"/>
              <a:t>Should you have any questions feel free to contact us.</a:t>
            </a:r>
          </a:p>
          <a:p>
            <a:pPr marL="0" indent="0">
              <a:buNone/>
            </a:pPr>
            <a:endParaRPr lang="en-US" sz="1900" dirty="0"/>
          </a:p>
          <a:p>
            <a:pPr marL="0" indent="0">
              <a:buNone/>
            </a:pPr>
            <a:r>
              <a:rPr lang="en-US" sz="2600" dirty="0"/>
              <a:t>INCOSE EMEA WSEC 2023</a:t>
            </a:r>
            <a:br>
              <a:rPr lang="en-US" sz="2600" dirty="0"/>
            </a:br>
            <a:r>
              <a:rPr lang="en-US" sz="2600" dirty="0"/>
              <a:t>Program committee for Workshop :</a:t>
            </a:r>
          </a:p>
          <a:p>
            <a:pPr marL="0" indent="0">
              <a:buNone/>
            </a:pPr>
            <a:r>
              <a:rPr lang="en-US" sz="2600" dirty="0"/>
              <a:t>Jean-Claude Roussel	</a:t>
            </a:r>
            <a:r>
              <a:rPr lang="en-US" sz="2600" dirty="0">
                <a:hlinkClick r:id="rId2"/>
              </a:rPr>
              <a:t>jc.roussel6231@gmail.com</a:t>
            </a:r>
            <a:endParaRPr lang="en-US" sz="2600" dirty="0"/>
          </a:p>
          <a:p>
            <a:pPr marL="0" indent="0">
              <a:buNone/>
            </a:pPr>
            <a:r>
              <a:rPr lang="en-US" sz="2600" dirty="0"/>
              <a:t>Luca Palladino 		</a:t>
            </a:r>
            <a:r>
              <a:rPr lang="en-US" sz="2600" dirty="0">
                <a:hlinkClick r:id="rId3"/>
              </a:rPr>
              <a:t>luca.palladino@safrangroup.com</a:t>
            </a:r>
            <a:endParaRPr lang="en-US" sz="2600" dirty="0"/>
          </a:p>
          <a:p>
            <a:pPr marL="0" indent="0">
              <a:buNone/>
            </a:pPr>
            <a:endParaRPr lang="en-US" sz="2300" dirty="0"/>
          </a:p>
          <a:p>
            <a:pPr marL="0" indent="0">
              <a:buNone/>
            </a:pPr>
            <a:endParaRPr lang="en-US" sz="1600" dirty="0"/>
          </a:p>
          <a:p>
            <a:pPr marL="0" indent="0">
              <a:buNone/>
            </a:pPr>
            <a:endParaRPr lang="en-US" dirty="0"/>
          </a:p>
        </p:txBody>
      </p:sp>
    </p:spTree>
    <p:extLst>
      <p:ext uri="{BB962C8B-B14F-4D97-AF65-F5344CB8AC3E}">
        <p14:creationId xmlns:p14="http://schemas.microsoft.com/office/powerpoint/2010/main" val="17182600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Autofit/>
          </a:bodyPr>
          <a:lstStyle/>
          <a:p>
            <a:r>
              <a:rPr lang="en-ZA" sz="3200" dirty="0"/>
              <a:t>EMEA WSEC 2023 – Workshop Session Identification</a:t>
            </a:r>
            <a:endParaRPr lang="de-DE" sz="3200" dirty="0"/>
          </a:p>
        </p:txBody>
      </p:sp>
      <p:sp>
        <p:nvSpPr>
          <p:cNvPr id="4" name="Inhaltsplatzhalter 2"/>
          <p:cNvSpPr>
            <a:spLocks noGrp="1"/>
          </p:cNvSpPr>
          <p:nvPr>
            <p:ph idx="1"/>
          </p:nvPr>
        </p:nvSpPr>
        <p:spPr>
          <a:xfrm>
            <a:off x="1600406" y="1901480"/>
            <a:ext cx="10363200" cy="1152380"/>
          </a:xfrm>
        </p:spPr>
        <p:txBody>
          <a:bodyPr/>
          <a:lstStyle/>
          <a:p>
            <a:pPr marL="0" indent="0">
              <a:buNone/>
            </a:pPr>
            <a:r>
              <a:rPr lang="en-US" sz="2800" b="1" dirty="0">
                <a:solidFill>
                  <a:schemeClr val="accent1"/>
                </a:solidFill>
                <a:latin typeface="Arial" panose="020B0604020202020204" pitchFamily="34" charset="0"/>
                <a:cs typeface="Arial" panose="020B0604020202020204" pitchFamily="34" charset="0"/>
              </a:rPr>
              <a:t>Proposed Session Name</a:t>
            </a:r>
            <a:br>
              <a:rPr lang="en-US" b="1" dirty="0">
                <a:solidFill>
                  <a:schemeClr val="accent1"/>
                </a:solidFill>
                <a:latin typeface="Arial" panose="020B0604020202020204" pitchFamily="34" charset="0"/>
                <a:cs typeface="Arial" panose="020B0604020202020204" pitchFamily="34" charset="0"/>
              </a:rPr>
            </a:br>
            <a:r>
              <a:rPr lang="en-US" sz="1400" dirty="0">
                <a:solidFill>
                  <a:schemeClr val="tx1">
                    <a:lumMod val="75000"/>
                    <a:lumOff val="25000"/>
                  </a:schemeClr>
                </a:solidFill>
                <a:latin typeface="Arial" panose="020B0604020202020204" pitchFamily="34" charset="0"/>
                <a:cs typeface="Arial" panose="020B0604020202020204" pitchFamily="34" charset="0"/>
              </a:rPr>
              <a:t>&lt;This is a sample text. Enter Your text Here&gt;</a:t>
            </a:r>
          </a:p>
          <a:p>
            <a:pPr marL="0" indent="0">
              <a:buNone/>
            </a:pPr>
            <a:endParaRPr lang="en-US" b="1" dirty="0">
              <a:solidFill>
                <a:schemeClr val="accent1"/>
              </a:solidFill>
              <a:latin typeface="Arial" panose="020B0604020202020204" pitchFamily="34" charset="0"/>
              <a:cs typeface="Arial" panose="020B0604020202020204" pitchFamily="34" charset="0"/>
            </a:endParaRPr>
          </a:p>
          <a:p>
            <a:pPr marL="0" indent="0">
              <a:buNone/>
            </a:pPr>
            <a:endParaRPr lang="de-DE" dirty="0">
              <a:solidFill>
                <a:schemeClr val="accent1"/>
              </a:solidFill>
            </a:endParaRPr>
          </a:p>
        </p:txBody>
      </p:sp>
      <p:sp>
        <p:nvSpPr>
          <p:cNvPr id="5" name="Oval 30"/>
          <p:cNvSpPr/>
          <p:nvPr/>
        </p:nvSpPr>
        <p:spPr>
          <a:xfrm>
            <a:off x="747415" y="1903240"/>
            <a:ext cx="548926" cy="548640"/>
          </a:xfrm>
          <a:prstGeom prst="ellipse">
            <a:avLst/>
          </a:prstGeom>
          <a:solidFill>
            <a:schemeClr val="accent1">
              <a:lumMod val="20000"/>
              <a:lumOff val="80000"/>
            </a:schemeClr>
          </a:solidFill>
          <a:ln w="38100">
            <a:solidFill>
              <a:schemeClr val="accent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accent1">
                    <a:lumMod val="75000"/>
                  </a:schemeClr>
                </a:solidFill>
                <a:latin typeface="Arial" panose="020B0604020202020204" pitchFamily="34" charset="0"/>
                <a:cs typeface="Arial" panose="020B0604020202020204" pitchFamily="34" charset="0"/>
              </a:rPr>
              <a:t>1</a:t>
            </a:r>
          </a:p>
        </p:txBody>
      </p:sp>
      <p:sp>
        <p:nvSpPr>
          <p:cNvPr id="6" name="Oval 30"/>
          <p:cNvSpPr/>
          <p:nvPr/>
        </p:nvSpPr>
        <p:spPr>
          <a:xfrm>
            <a:off x="747415" y="3255790"/>
            <a:ext cx="548926" cy="548640"/>
          </a:xfrm>
          <a:prstGeom prst="ellipse">
            <a:avLst/>
          </a:prstGeom>
          <a:solidFill>
            <a:schemeClr val="accent1">
              <a:lumMod val="20000"/>
              <a:lumOff val="80000"/>
            </a:schemeClr>
          </a:solidFill>
          <a:ln w="38100">
            <a:solidFill>
              <a:schemeClr val="accent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accent1">
                    <a:lumMod val="75000"/>
                  </a:schemeClr>
                </a:solidFill>
                <a:latin typeface="Arial" panose="020B0604020202020204" pitchFamily="34" charset="0"/>
                <a:cs typeface="Arial" panose="020B0604020202020204" pitchFamily="34" charset="0"/>
              </a:rPr>
              <a:t>2</a:t>
            </a:r>
          </a:p>
        </p:txBody>
      </p:sp>
      <p:sp>
        <p:nvSpPr>
          <p:cNvPr id="8" name="Inhaltsplatzhalter 2"/>
          <p:cNvSpPr txBox="1">
            <a:spLocks/>
          </p:cNvSpPr>
          <p:nvPr/>
        </p:nvSpPr>
        <p:spPr>
          <a:xfrm>
            <a:off x="1600406" y="3261361"/>
            <a:ext cx="10515600" cy="115238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a:buChar char="•"/>
              <a:defRPr sz="2800" kern="1200">
                <a:solidFill>
                  <a:schemeClr val="tx1"/>
                </a:solidFill>
                <a:latin typeface="Arial" charset="0"/>
                <a:ea typeface="Arial" charset="0"/>
                <a:cs typeface="Arial" charset="0"/>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Arial" charset="0"/>
                <a:ea typeface="Arial" charset="0"/>
                <a:cs typeface="Arial" charset="0"/>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Arial" charset="0"/>
                <a:ea typeface="Arial" charset="0"/>
                <a:cs typeface="Arial" charset="0"/>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Arial" charset="0"/>
                <a:ea typeface="Arial" charset="0"/>
                <a:cs typeface="Arial" charset="0"/>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Arial" charset="0"/>
                <a:ea typeface="Arial" charset="0"/>
                <a:cs typeface="Arial"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marL="0" indent="0">
              <a:buNone/>
            </a:pPr>
            <a:r>
              <a:rPr lang="en-US" b="1" dirty="0">
                <a:solidFill>
                  <a:schemeClr val="accent1"/>
                </a:solidFill>
                <a:latin typeface="Arial" panose="020B0604020202020204" pitchFamily="34" charset="0"/>
                <a:cs typeface="Arial" panose="020B0604020202020204" pitchFamily="34" charset="0"/>
              </a:rPr>
              <a:t>Session Presenter(s) Name(s) / INCOSE Chapter Affiliation</a:t>
            </a:r>
            <a:br>
              <a:rPr lang="en-US" b="1" dirty="0">
                <a:solidFill>
                  <a:schemeClr val="accent1"/>
                </a:solidFill>
                <a:latin typeface="Arial" panose="020B0604020202020204" pitchFamily="34" charset="0"/>
                <a:cs typeface="Arial" panose="020B0604020202020204" pitchFamily="34" charset="0"/>
              </a:rPr>
            </a:br>
            <a:r>
              <a:rPr lang="en-US" sz="2000" dirty="0">
                <a:solidFill>
                  <a:schemeClr val="accent1"/>
                </a:solidFill>
                <a:latin typeface="Arial" panose="020B0604020202020204" pitchFamily="34" charset="0"/>
                <a:cs typeface="Arial" panose="020B0604020202020204" pitchFamily="34" charset="0"/>
              </a:rPr>
              <a:t>First Name, Family Name / INCOSE Chapter </a:t>
            </a:r>
            <a:r>
              <a:rPr lang="en-US" sz="1400" dirty="0">
                <a:solidFill>
                  <a:schemeClr val="tx1">
                    <a:lumMod val="75000"/>
                    <a:lumOff val="25000"/>
                  </a:schemeClr>
                </a:solidFill>
                <a:latin typeface="Arial" panose="020B0604020202020204" pitchFamily="34" charset="0"/>
                <a:cs typeface="Arial" panose="020B0604020202020204" pitchFamily="34" charset="0"/>
              </a:rPr>
              <a:t>&lt;This is a sample text. Enter Your text Here&gt;</a:t>
            </a:r>
            <a:endParaRPr lang="en-US" b="1" dirty="0">
              <a:solidFill>
                <a:schemeClr val="accent1"/>
              </a:solidFill>
              <a:latin typeface="Arial" panose="020B0604020202020204" pitchFamily="34" charset="0"/>
              <a:cs typeface="Arial" panose="020B0604020202020204" pitchFamily="34" charset="0"/>
            </a:endParaRPr>
          </a:p>
          <a:p>
            <a:pPr marL="0" indent="0">
              <a:buNone/>
            </a:pPr>
            <a:endParaRPr lang="de-DE" dirty="0">
              <a:solidFill>
                <a:schemeClr val="accent1"/>
              </a:solidFill>
            </a:endParaRPr>
          </a:p>
        </p:txBody>
      </p:sp>
      <p:sp>
        <p:nvSpPr>
          <p:cNvPr id="7" name="Oval 30">
            <a:extLst>
              <a:ext uri="{FF2B5EF4-FFF2-40B4-BE49-F238E27FC236}">
                <a16:creationId xmlns:a16="http://schemas.microsoft.com/office/drawing/2014/main" id="{FC7B076B-C007-DE4D-A1E5-7E4FD225FB41}"/>
              </a:ext>
            </a:extLst>
          </p:cNvPr>
          <p:cNvSpPr/>
          <p:nvPr/>
        </p:nvSpPr>
        <p:spPr>
          <a:xfrm>
            <a:off x="754043" y="4667145"/>
            <a:ext cx="548926" cy="548640"/>
          </a:xfrm>
          <a:prstGeom prst="ellipse">
            <a:avLst/>
          </a:prstGeom>
          <a:solidFill>
            <a:schemeClr val="accent1">
              <a:lumMod val="20000"/>
              <a:lumOff val="80000"/>
            </a:schemeClr>
          </a:solidFill>
          <a:ln w="38100">
            <a:solidFill>
              <a:schemeClr val="accent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accent1">
                    <a:lumMod val="75000"/>
                  </a:schemeClr>
                </a:solidFill>
                <a:latin typeface="Arial" panose="020B0604020202020204" pitchFamily="34" charset="0"/>
                <a:cs typeface="Arial" panose="020B0604020202020204" pitchFamily="34" charset="0"/>
              </a:rPr>
              <a:t>3</a:t>
            </a:r>
          </a:p>
        </p:txBody>
      </p:sp>
      <p:sp>
        <p:nvSpPr>
          <p:cNvPr id="9" name="Inhaltsplatzhalter 2">
            <a:extLst>
              <a:ext uri="{FF2B5EF4-FFF2-40B4-BE49-F238E27FC236}">
                <a16:creationId xmlns:a16="http://schemas.microsoft.com/office/drawing/2014/main" id="{0B197019-B3BA-2E4D-9F69-7AACC7F527D9}"/>
              </a:ext>
            </a:extLst>
          </p:cNvPr>
          <p:cNvSpPr txBox="1">
            <a:spLocks/>
          </p:cNvSpPr>
          <p:nvPr/>
        </p:nvSpPr>
        <p:spPr>
          <a:xfrm>
            <a:off x="1666666" y="4672716"/>
            <a:ext cx="10522228" cy="115238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a:buChar char="•"/>
              <a:defRPr sz="2800" kern="1200">
                <a:solidFill>
                  <a:schemeClr val="tx1"/>
                </a:solidFill>
                <a:latin typeface="Arial" charset="0"/>
                <a:ea typeface="Arial" charset="0"/>
                <a:cs typeface="Arial" charset="0"/>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Arial" charset="0"/>
                <a:ea typeface="Arial" charset="0"/>
                <a:cs typeface="Arial" charset="0"/>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Arial" charset="0"/>
                <a:ea typeface="Arial" charset="0"/>
                <a:cs typeface="Arial" charset="0"/>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Arial" charset="0"/>
                <a:ea typeface="Arial" charset="0"/>
                <a:cs typeface="Arial" charset="0"/>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Arial" charset="0"/>
                <a:ea typeface="Arial" charset="0"/>
                <a:cs typeface="Arial"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marL="0" indent="0">
              <a:buNone/>
            </a:pPr>
            <a:r>
              <a:rPr lang="en-US" b="1" dirty="0">
                <a:solidFill>
                  <a:schemeClr val="accent1"/>
                </a:solidFill>
                <a:latin typeface="Arial" panose="020B0604020202020204" pitchFamily="34" charset="0"/>
                <a:cs typeface="Arial" panose="020B0604020202020204" pitchFamily="34" charset="0"/>
              </a:rPr>
              <a:t>Mode of participation</a:t>
            </a:r>
            <a:br>
              <a:rPr lang="en-US" b="1" dirty="0">
                <a:solidFill>
                  <a:schemeClr val="accent1"/>
                </a:solidFill>
                <a:latin typeface="Arial" panose="020B0604020202020204" pitchFamily="34" charset="0"/>
                <a:cs typeface="Arial" panose="020B0604020202020204" pitchFamily="34" charset="0"/>
              </a:rPr>
            </a:br>
            <a:r>
              <a:rPr lang="en-US" sz="2000" dirty="0">
                <a:solidFill>
                  <a:schemeClr val="accent1"/>
                </a:solidFill>
                <a:latin typeface="Arial" panose="020B0604020202020204" pitchFamily="34" charset="0"/>
                <a:cs typeface="Arial" panose="020B0604020202020204" pitchFamily="34" charset="0"/>
              </a:rPr>
              <a:t>(In Person or Virtual / Presenter) </a:t>
            </a:r>
            <a:r>
              <a:rPr lang="en-US" sz="1400" dirty="0">
                <a:solidFill>
                  <a:schemeClr val="tx1">
                    <a:lumMod val="75000"/>
                    <a:lumOff val="25000"/>
                  </a:schemeClr>
                </a:solidFill>
                <a:latin typeface="Arial" panose="020B0604020202020204" pitchFamily="34" charset="0"/>
                <a:cs typeface="Arial" panose="020B0604020202020204" pitchFamily="34" charset="0"/>
              </a:rPr>
              <a:t>&lt;This is a sample text. Enter Your text Here&gt;</a:t>
            </a:r>
            <a:endParaRPr lang="en-US" b="1" dirty="0">
              <a:solidFill>
                <a:schemeClr val="accent1"/>
              </a:solidFill>
              <a:latin typeface="Arial" panose="020B0604020202020204" pitchFamily="34" charset="0"/>
              <a:cs typeface="Arial" panose="020B0604020202020204" pitchFamily="34" charset="0"/>
            </a:endParaRPr>
          </a:p>
          <a:p>
            <a:pPr marL="0" indent="0">
              <a:buNone/>
            </a:pPr>
            <a:endParaRPr lang="de-DE" dirty="0">
              <a:solidFill>
                <a:schemeClr val="accent1"/>
              </a:solidFill>
            </a:endParaRPr>
          </a:p>
        </p:txBody>
      </p:sp>
    </p:spTree>
    <p:extLst>
      <p:ext uri="{BB962C8B-B14F-4D97-AF65-F5344CB8AC3E}">
        <p14:creationId xmlns:p14="http://schemas.microsoft.com/office/powerpoint/2010/main" val="36129397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8"/>
          <p:cNvSpPr/>
          <p:nvPr/>
        </p:nvSpPr>
        <p:spPr>
          <a:xfrm>
            <a:off x="279640" y="3472022"/>
            <a:ext cx="1531846" cy="1408705"/>
          </a:xfrm>
          <a:prstGeom prst="roundRect">
            <a:avLst/>
          </a:prstGeom>
          <a:solidFill>
            <a:schemeClr val="accent1">
              <a:lumMod val="20000"/>
              <a:lumOff val="80000"/>
            </a:schemeClr>
          </a:solidFill>
          <a:ln w="3810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rgbClr val="2971A9"/>
                </a:solidFill>
                <a:latin typeface="Arial" panose="020B0604020202020204" pitchFamily="34" charset="0"/>
                <a:cs typeface="Arial" panose="020B0604020202020204" pitchFamily="34" charset="0"/>
              </a:rPr>
              <a:t>Co-Chairs</a:t>
            </a:r>
          </a:p>
        </p:txBody>
      </p:sp>
      <p:sp>
        <p:nvSpPr>
          <p:cNvPr id="6" name="Rounded Rectangle 8"/>
          <p:cNvSpPr/>
          <p:nvPr/>
        </p:nvSpPr>
        <p:spPr>
          <a:xfrm>
            <a:off x="279640" y="5101586"/>
            <a:ext cx="1531846" cy="1408705"/>
          </a:xfrm>
          <a:prstGeom prst="roundRect">
            <a:avLst/>
          </a:prstGeom>
          <a:solidFill>
            <a:schemeClr val="accent1">
              <a:lumMod val="20000"/>
              <a:lumOff val="80000"/>
            </a:schemeClr>
          </a:solidFill>
          <a:ln w="38100">
            <a:solidFill>
              <a:srgbClr val="2971A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dirty="0">
                <a:solidFill>
                  <a:srgbClr val="2971A9"/>
                </a:solidFill>
                <a:latin typeface="Arial" panose="020B0604020202020204" pitchFamily="34" charset="0"/>
                <a:cs typeface="Arial" panose="020B0604020202020204" pitchFamily="34" charset="0"/>
              </a:rPr>
              <a:t>Expected</a:t>
            </a:r>
            <a:br>
              <a:rPr lang="en-US" sz="1800" dirty="0">
                <a:solidFill>
                  <a:srgbClr val="2971A9"/>
                </a:solidFill>
                <a:latin typeface="Arial" panose="020B0604020202020204" pitchFamily="34" charset="0"/>
                <a:cs typeface="Arial" panose="020B0604020202020204" pitchFamily="34" charset="0"/>
              </a:rPr>
            </a:br>
            <a:r>
              <a:rPr lang="en-US" sz="1800" dirty="0">
                <a:solidFill>
                  <a:srgbClr val="2971A9"/>
                </a:solidFill>
                <a:latin typeface="Arial" panose="020B0604020202020204" pitchFamily="34" charset="0"/>
                <a:cs typeface="Arial" panose="020B0604020202020204" pitchFamily="34" charset="0"/>
              </a:rPr>
              <a:t>Participants</a:t>
            </a:r>
          </a:p>
        </p:txBody>
      </p:sp>
      <p:grpSp>
        <p:nvGrpSpPr>
          <p:cNvPr id="8" name="Gruppieren 7"/>
          <p:cNvGrpSpPr/>
          <p:nvPr/>
        </p:nvGrpSpPr>
        <p:grpSpPr>
          <a:xfrm>
            <a:off x="5264627" y="3472021"/>
            <a:ext cx="1531846" cy="3035884"/>
            <a:chOff x="230611" y="3537520"/>
            <a:chExt cx="1531846" cy="3035884"/>
          </a:xfrm>
          <a:solidFill>
            <a:schemeClr val="accent1">
              <a:lumMod val="20000"/>
              <a:lumOff val="80000"/>
            </a:schemeClr>
          </a:solidFill>
        </p:grpSpPr>
        <p:sp>
          <p:nvSpPr>
            <p:cNvPr id="9" name="Rounded Rectangle 8"/>
            <p:cNvSpPr/>
            <p:nvPr/>
          </p:nvSpPr>
          <p:spPr>
            <a:xfrm>
              <a:off x="230611" y="5164699"/>
              <a:ext cx="1531846" cy="1408705"/>
            </a:xfrm>
            <a:prstGeom prst="roundRect">
              <a:avLst/>
            </a:prstGeom>
            <a:grpFill/>
            <a:ln w="38100">
              <a:solidFill>
                <a:srgbClr val="2971A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rgbClr val="2971A9"/>
                  </a:solidFill>
                  <a:latin typeface="Arial" panose="020B0604020202020204" pitchFamily="34" charset="0"/>
                  <a:cs typeface="Arial" panose="020B0604020202020204" pitchFamily="34" charset="0"/>
                </a:rPr>
                <a:t>INCOSE</a:t>
              </a:r>
            </a:p>
            <a:p>
              <a:pPr algn="ctr"/>
              <a:r>
                <a:rPr lang="en-US" sz="2000" dirty="0">
                  <a:solidFill>
                    <a:srgbClr val="2971A9"/>
                  </a:solidFill>
                  <a:latin typeface="Arial" panose="020B0604020202020204" pitchFamily="34" charset="0"/>
                  <a:cs typeface="Arial" panose="020B0604020202020204" pitchFamily="34" charset="0"/>
                </a:rPr>
                <a:t>Yammer</a:t>
              </a:r>
            </a:p>
            <a:p>
              <a:pPr algn="ctr"/>
              <a:r>
                <a:rPr lang="en-US" sz="2000" dirty="0">
                  <a:solidFill>
                    <a:srgbClr val="2971A9"/>
                  </a:solidFill>
                  <a:latin typeface="Arial" panose="020B0604020202020204" pitchFamily="34" charset="0"/>
                  <a:cs typeface="Arial" panose="020B0604020202020204" pitchFamily="34" charset="0"/>
                </a:rPr>
                <a:t>Address</a:t>
              </a:r>
            </a:p>
          </p:txBody>
        </p:sp>
        <p:sp>
          <p:nvSpPr>
            <p:cNvPr id="10" name="Rounded Rectangle 8"/>
            <p:cNvSpPr/>
            <p:nvPr/>
          </p:nvSpPr>
          <p:spPr>
            <a:xfrm>
              <a:off x="230611" y="3537520"/>
              <a:ext cx="1531846" cy="1408705"/>
            </a:xfrm>
            <a:prstGeom prst="roundRect">
              <a:avLst/>
            </a:prstGeom>
            <a:grpFill/>
            <a:ln w="38100">
              <a:solidFill>
                <a:srgbClr val="2971A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rgbClr val="2971A9"/>
                  </a:solidFill>
                  <a:latin typeface="Arial" panose="020B0604020202020204" pitchFamily="34" charset="0"/>
                  <a:cs typeface="Arial" panose="020B0604020202020204" pitchFamily="34" charset="0"/>
                </a:rPr>
                <a:t>INCOSE Web Page</a:t>
              </a:r>
              <a:endParaRPr lang="en-US" sz="1600" dirty="0">
                <a:solidFill>
                  <a:srgbClr val="2971A9"/>
                </a:solidFill>
                <a:latin typeface="Arial" panose="020B0604020202020204" pitchFamily="34" charset="0"/>
                <a:cs typeface="Arial" panose="020B0604020202020204" pitchFamily="34" charset="0"/>
              </a:endParaRPr>
            </a:p>
          </p:txBody>
        </p:sp>
      </p:grpSp>
      <p:sp>
        <p:nvSpPr>
          <p:cNvPr id="14" name="Rounded Rectangle 8"/>
          <p:cNvSpPr/>
          <p:nvPr/>
        </p:nvSpPr>
        <p:spPr>
          <a:xfrm>
            <a:off x="279640" y="1847001"/>
            <a:ext cx="1531846" cy="1408705"/>
          </a:xfrm>
          <a:prstGeom prst="roundRect">
            <a:avLst/>
          </a:prstGeom>
          <a:solidFill>
            <a:schemeClr val="accent1">
              <a:lumMod val="20000"/>
              <a:lumOff val="80000"/>
            </a:schemeClr>
          </a:solidFill>
          <a:ln w="3810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rgbClr val="2971A9"/>
                </a:solidFill>
                <a:latin typeface="Arial" panose="020B0604020202020204" pitchFamily="34" charset="0"/>
                <a:cs typeface="Arial" panose="020B0604020202020204" pitchFamily="34" charset="0"/>
              </a:rPr>
              <a:t>WG Scope</a:t>
            </a:r>
          </a:p>
        </p:txBody>
      </p:sp>
      <p:sp>
        <p:nvSpPr>
          <p:cNvPr id="15" name="Inhaltsplatzhalter 2">
            <a:extLst>
              <a:ext uri="{FF2B5EF4-FFF2-40B4-BE49-F238E27FC236}">
                <a16:creationId xmlns:a16="http://schemas.microsoft.com/office/drawing/2014/main" id="{9BD7EBD2-D102-984D-A4A2-C3B712D3D9A1}"/>
              </a:ext>
            </a:extLst>
          </p:cNvPr>
          <p:cNvSpPr txBox="1">
            <a:spLocks/>
          </p:cNvSpPr>
          <p:nvPr/>
        </p:nvSpPr>
        <p:spPr>
          <a:xfrm>
            <a:off x="1927188" y="1847000"/>
            <a:ext cx="9706012" cy="1408706"/>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a:buChar char="•"/>
              <a:defRPr sz="2800" kern="1200">
                <a:solidFill>
                  <a:schemeClr val="tx1"/>
                </a:solidFill>
                <a:latin typeface="Arial" charset="0"/>
                <a:ea typeface="Arial" charset="0"/>
                <a:cs typeface="Arial" charset="0"/>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Arial" charset="0"/>
                <a:ea typeface="Arial" charset="0"/>
                <a:cs typeface="Arial" charset="0"/>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Arial" charset="0"/>
                <a:ea typeface="Arial" charset="0"/>
                <a:cs typeface="Arial" charset="0"/>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Arial" charset="0"/>
                <a:ea typeface="Arial" charset="0"/>
                <a:cs typeface="Arial" charset="0"/>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Arial" charset="0"/>
                <a:ea typeface="Arial" charset="0"/>
                <a:cs typeface="Arial"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marL="0" indent="0">
              <a:buNone/>
            </a:pPr>
            <a:endParaRPr lang="en-US" sz="2400" dirty="0">
              <a:solidFill>
                <a:schemeClr val="tx1">
                  <a:lumMod val="75000"/>
                  <a:lumOff val="25000"/>
                </a:schemeClr>
              </a:solidFill>
              <a:latin typeface="Arial" panose="020B0604020202020204" pitchFamily="34" charset="0"/>
              <a:cs typeface="Arial" panose="020B0604020202020204" pitchFamily="34" charset="0"/>
            </a:endParaRPr>
          </a:p>
        </p:txBody>
      </p:sp>
      <p:sp>
        <p:nvSpPr>
          <p:cNvPr id="17" name="Inhaltsplatzhalter 2">
            <a:extLst>
              <a:ext uri="{FF2B5EF4-FFF2-40B4-BE49-F238E27FC236}">
                <a16:creationId xmlns:a16="http://schemas.microsoft.com/office/drawing/2014/main" id="{32E2A417-4A9B-5445-A7F8-A522740CFA72}"/>
              </a:ext>
            </a:extLst>
          </p:cNvPr>
          <p:cNvSpPr>
            <a:spLocks noGrp="1"/>
          </p:cNvSpPr>
          <p:nvPr>
            <p:ph idx="1"/>
          </p:nvPr>
        </p:nvSpPr>
        <p:spPr>
          <a:xfrm>
            <a:off x="1897289" y="3255049"/>
            <a:ext cx="3537816" cy="1408705"/>
          </a:xfrm>
        </p:spPr>
        <p:txBody>
          <a:bodyPr>
            <a:normAutofit/>
          </a:bodyPr>
          <a:lstStyle/>
          <a:p>
            <a:pPr marL="0" indent="0">
              <a:buNone/>
            </a:pPr>
            <a:r>
              <a:rPr lang="de-DE" dirty="0"/>
              <a:t>	</a:t>
            </a:r>
          </a:p>
        </p:txBody>
      </p:sp>
      <p:sp>
        <p:nvSpPr>
          <p:cNvPr id="22" name="Titel 1">
            <a:extLst>
              <a:ext uri="{FF2B5EF4-FFF2-40B4-BE49-F238E27FC236}">
                <a16:creationId xmlns:a16="http://schemas.microsoft.com/office/drawing/2014/main" id="{D362E202-A020-E04C-A334-28C3725622A6}"/>
              </a:ext>
            </a:extLst>
          </p:cNvPr>
          <p:cNvSpPr>
            <a:spLocks noGrp="1"/>
          </p:cNvSpPr>
          <p:nvPr>
            <p:ph type="title"/>
          </p:nvPr>
        </p:nvSpPr>
        <p:spPr>
          <a:xfrm>
            <a:off x="2612153" y="185397"/>
            <a:ext cx="8015207" cy="1325563"/>
          </a:xfrm>
        </p:spPr>
        <p:txBody>
          <a:bodyPr>
            <a:normAutofit fontScale="90000"/>
          </a:bodyPr>
          <a:lstStyle/>
          <a:p>
            <a:pPr algn="ctr"/>
            <a:r>
              <a:rPr lang="de-DE" dirty="0"/>
              <a:t>WG Charter </a:t>
            </a:r>
            <a:r>
              <a:rPr lang="de-DE" i="1" dirty="0"/>
              <a:t>(Optional)</a:t>
            </a:r>
            <a:br>
              <a:rPr lang="de-DE" i="1" dirty="0"/>
            </a:br>
            <a:r>
              <a:rPr lang="de-DE" i="1" dirty="0" err="1"/>
              <a:t>Only</a:t>
            </a:r>
            <a:r>
              <a:rPr lang="de-DE" i="1" dirty="0"/>
              <a:t> </a:t>
            </a:r>
            <a:r>
              <a:rPr lang="de-DE" i="1" dirty="0" err="1"/>
              <a:t>if</a:t>
            </a:r>
            <a:r>
              <a:rPr lang="de-DE" i="1" dirty="0"/>
              <a:t> INCOSE WG</a:t>
            </a:r>
          </a:p>
        </p:txBody>
      </p:sp>
    </p:spTree>
    <p:extLst>
      <p:ext uri="{BB962C8B-B14F-4D97-AF65-F5344CB8AC3E}">
        <p14:creationId xmlns:p14="http://schemas.microsoft.com/office/powerpoint/2010/main" val="16520370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en-ZA" sz="4000" dirty="0"/>
              <a:t>Charter for EMEA WSEC 2023 Workshop Session</a:t>
            </a:r>
            <a:endParaRPr lang="de-DE" sz="4000" dirty="0"/>
          </a:p>
        </p:txBody>
      </p:sp>
      <p:sp>
        <p:nvSpPr>
          <p:cNvPr id="4" name="Inhaltsplatzhalter 2"/>
          <p:cNvSpPr>
            <a:spLocks noGrp="1"/>
          </p:cNvSpPr>
          <p:nvPr>
            <p:ph idx="1"/>
          </p:nvPr>
        </p:nvSpPr>
        <p:spPr>
          <a:xfrm>
            <a:off x="1600406" y="1901480"/>
            <a:ext cx="10363200" cy="1152380"/>
          </a:xfrm>
        </p:spPr>
        <p:txBody>
          <a:bodyPr/>
          <a:lstStyle/>
          <a:p>
            <a:pPr marL="0" indent="0">
              <a:buNone/>
            </a:pPr>
            <a:r>
              <a:rPr lang="en-US" sz="2800" b="1" dirty="0">
                <a:solidFill>
                  <a:schemeClr val="accent1"/>
                </a:solidFill>
                <a:latin typeface="Arial" panose="020B0604020202020204" pitchFamily="34" charset="0"/>
                <a:cs typeface="Arial" panose="020B0604020202020204" pitchFamily="34" charset="0"/>
              </a:rPr>
              <a:t>Short Description of Session</a:t>
            </a:r>
            <a:br>
              <a:rPr lang="en-US" b="1" dirty="0">
                <a:solidFill>
                  <a:schemeClr val="accent1"/>
                </a:solidFill>
                <a:latin typeface="Arial" panose="020B0604020202020204" pitchFamily="34" charset="0"/>
                <a:cs typeface="Arial" panose="020B0604020202020204" pitchFamily="34" charset="0"/>
              </a:rPr>
            </a:br>
            <a:r>
              <a:rPr lang="en-US" sz="1400" dirty="0">
                <a:solidFill>
                  <a:schemeClr val="tx1">
                    <a:lumMod val="75000"/>
                    <a:lumOff val="25000"/>
                  </a:schemeClr>
                </a:solidFill>
                <a:latin typeface="Arial" panose="020B0604020202020204" pitchFamily="34" charset="0"/>
                <a:cs typeface="Arial" panose="020B0604020202020204" pitchFamily="34" charset="0"/>
              </a:rPr>
              <a:t>&lt;This is a sample text. Enter Your text Here&gt;</a:t>
            </a:r>
          </a:p>
          <a:p>
            <a:pPr marL="0" indent="0">
              <a:buNone/>
            </a:pPr>
            <a:endParaRPr lang="en-US" b="1" dirty="0">
              <a:solidFill>
                <a:schemeClr val="accent1"/>
              </a:solidFill>
              <a:latin typeface="Arial" panose="020B0604020202020204" pitchFamily="34" charset="0"/>
              <a:cs typeface="Arial" panose="020B0604020202020204" pitchFamily="34" charset="0"/>
            </a:endParaRPr>
          </a:p>
          <a:p>
            <a:pPr marL="0" indent="0">
              <a:buNone/>
            </a:pPr>
            <a:endParaRPr lang="de-DE" dirty="0">
              <a:solidFill>
                <a:schemeClr val="accent1"/>
              </a:solidFill>
            </a:endParaRPr>
          </a:p>
        </p:txBody>
      </p:sp>
      <p:sp>
        <p:nvSpPr>
          <p:cNvPr id="5" name="Oval 30"/>
          <p:cNvSpPr/>
          <p:nvPr/>
        </p:nvSpPr>
        <p:spPr>
          <a:xfrm>
            <a:off x="747415" y="1903240"/>
            <a:ext cx="548926" cy="548640"/>
          </a:xfrm>
          <a:prstGeom prst="ellipse">
            <a:avLst/>
          </a:prstGeom>
          <a:solidFill>
            <a:schemeClr val="accent1">
              <a:lumMod val="20000"/>
              <a:lumOff val="80000"/>
            </a:schemeClr>
          </a:solidFill>
          <a:ln w="38100">
            <a:solidFill>
              <a:schemeClr val="accent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accent1">
                    <a:lumMod val="75000"/>
                  </a:schemeClr>
                </a:solidFill>
                <a:latin typeface="Arial" panose="020B0604020202020204" pitchFamily="34" charset="0"/>
                <a:cs typeface="Arial" panose="020B0604020202020204" pitchFamily="34" charset="0"/>
              </a:rPr>
              <a:t>1</a:t>
            </a:r>
          </a:p>
        </p:txBody>
      </p:sp>
      <p:sp>
        <p:nvSpPr>
          <p:cNvPr id="6" name="Oval 30"/>
          <p:cNvSpPr/>
          <p:nvPr/>
        </p:nvSpPr>
        <p:spPr>
          <a:xfrm>
            <a:off x="747415" y="3255790"/>
            <a:ext cx="548926" cy="548640"/>
          </a:xfrm>
          <a:prstGeom prst="ellipse">
            <a:avLst/>
          </a:prstGeom>
          <a:solidFill>
            <a:schemeClr val="accent1">
              <a:lumMod val="20000"/>
              <a:lumOff val="80000"/>
            </a:schemeClr>
          </a:solidFill>
          <a:ln w="38100">
            <a:solidFill>
              <a:schemeClr val="accent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accent1">
                    <a:lumMod val="75000"/>
                  </a:schemeClr>
                </a:solidFill>
                <a:latin typeface="Arial" panose="020B0604020202020204" pitchFamily="34" charset="0"/>
                <a:cs typeface="Arial" panose="020B0604020202020204" pitchFamily="34" charset="0"/>
              </a:rPr>
              <a:t>2</a:t>
            </a:r>
          </a:p>
        </p:txBody>
      </p:sp>
      <p:sp>
        <p:nvSpPr>
          <p:cNvPr id="7" name="Oval 30"/>
          <p:cNvSpPr/>
          <p:nvPr/>
        </p:nvSpPr>
        <p:spPr>
          <a:xfrm>
            <a:off x="747415" y="4608340"/>
            <a:ext cx="548926" cy="548640"/>
          </a:xfrm>
          <a:prstGeom prst="ellipse">
            <a:avLst/>
          </a:prstGeom>
          <a:solidFill>
            <a:schemeClr val="accent1">
              <a:lumMod val="20000"/>
              <a:lumOff val="80000"/>
            </a:schemeClr>
          </a:solidFill>
          <a:ln w="38100">
            <a:solidFill>
              <a:schemeClr val="accent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accent1">
                    <a:lumMod val="75000"/>
                  </a:schemeClr>
                </a:solidFill>
                <a:latin typeface="Arial" panose="020B0604020202020204" pitchFamily="34" charset="0"/>
                <a:cs typeface="Arial" panose="020B0604020202020204" pitchFamily="34" charset="0"/>
              </a:rPr>
              <a:t>3</a:t>
            </a:r>
          </a:p>
        </p:txBody>
      </p:sp>
      <p:sp>
        <p:nvSpPr>
          <p:cNvPr id="8" name="Inhaltsplatzhalter 2"/>
          <p:cNvSpPr txBox="1">
            <a:spLocks/>
          </p:cNvSpPr>
          <p:nvPr/>
        </p:nvSpPr>
        <p:spPr>
          <a:xfrm>
            <a:off x="1600406" y="3261361"/>
            <a:ext cx="10515600" cy="115238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a:buChar char="•"/>
              <a:defRPr sz="2800" kern="1200">
                <a:solidFill>
                  <a:schemeClr val="tx1"/>
                </a:solidFill>
                <a:latin typeface="Arial" charset="0"/>
                <a:ea typeface="Arial" charset="0"/>
                <a:cs typeface="Arial" charset="0"/>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Arial" charset="0"/>
                <a:ea typeface="Arial" charset="0"/>
                <a:cs typeface="Arial" charset="0"/>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Arial" charset="0"/>
                <a:ea typeface="Arial" charset="0"/>
                <a:cs typeface="Arial" charset="0"/>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Arial" charset="0"/>
                <a:ea typeface="Arial" charset="0"/>
                <a:cs typeface="Arial" charset="0"/>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Arial" charset="0"/>
                <a:ea typeface="Arial" charset="0"/>
                <a:cs typeface="Arial"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marL="0" indent="0">
              <a:buNone/>
            </a:pPr>
            <a:r>
              <a:rPr lang="en-US" b="1" dirty="0">
                <a:solidFill>
                  <a:schemeClr val="accent1"/>
                </a:solidFill>
                <a:latin typeface="Arial" panose="020B0604020202020204" pitchFamily="34" charset="0"/>
                <a:cs typeface="Arial" panose="020B0604020202020204" pitchFamily="34" charset="0"/>
              </a:rPr>
              <a:t>Session Objectives / Goals</a:t>
            </a:r>
            <a:br>
              <a:rPr lang="en-US" b="1" dirty="0">
                <a:solidFill>
                  <a:schemeClr val="accent1"/>
                </a:solidFill>
                <a:latin typeface="Arial" panose="020B0604020202020204" pitchFamily="34" charset="0"/>
                <a:cs typeface="Arial" panose="020B0604020202020204" pitchFamily="34" charset="0"/>
              </a:rPr>
            </a:br>
            <a:r>
              <a:rPr lang="en-US" sz="1400" dirty="0">
                <a:solidFill>
                  <a:schemeClr val="tx1">
                    <a:lumMod val="75000"/>
                    <a:lumOff val="25000"/>
                  </a:schemeClr>
                </a:solidFill>
                <a:latin typeface="Arial" panose="020B0604020202020204" pitchFamily="34" charset="0"/>
                <a:cs typeface="Arial" panose="020B0604020202020204" pitchFamily="34" charset="0"/>
              </a:rPr>
              <a:t>&lt;This is a sample text. Enter Your text Here&gt;</a:t>
            </a:r>
            <a:endParaRPr lang="en-US" b="1" dirty="0">
              <a:solidFill>
                <a:schemeClr val="accent1"/>
              </a:solidFill>
              <a:latin typeface="Arial" panose="020B0604020202020204" pitchFamily="34" charset="0"/>
              <a:cs typeface="Arial" panose="020B0604020202020204" pitchFamily="34" charset="0"/>
            </a:endParaRPr>
          </a:p>
          <a:p>
            <a:pPr marL="0" indent="0">
              <a:buNone/>
            </a:pPr>
            <a:endParaRPr lang="de-DE" dirty="0">
              <a:solidFill>
                <a:schemeClr val="accent1"/>
              </a:solidFill>
            </a:endParaRPr>
          </a:p>
        </p:txBody>
      </p:sp>
      <p:sp>
        <p:nvSpPr>
          <p:cNvPr id="9" name="Inhaltsplatzhalter 2"/>
          <p:cNvSpPr txBox="1">
            <a:spLocks/>
          </p:cNvSpPr>
          <p:nvPr/>
        </p:nvSpPr>
        <p:spPr>
          <a:xfrm>
            <a:off x="1600406" y="4608340"/>
            <a:ext cx="10515600" cy="115238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a:buChar char="•"/>
              <a:defRPr sz="2800" kern="1200">
                <a:solidFill>
                  <a:schemeClr val="tx1"/>
                </a:solidFill>
                <a:latin typeface="Arial" charset="0"/>
                <a:ea typeface="Arial" charset="0"/>
                <a:cs typeface="Arial" charset="0"/>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Arial" charset="0"/>
                <a:ea typeface="Arial" charset="0"/>
                <a:cs typeface="Arial" charset="0"/>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Arial" charset="0"/>
                <a:ea typeface="Arial" charset="0"/>
                <a:cs typeface="Arial" charset="0"/>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Arial" charset="0"/>
                <a:ea typeface="Arial" charset="0"/>
                <a:cs typeface="Arial" charset="0"/>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Arial" charset="0"/>
                <a:ea typeface="Arial" charset="0"/>
                <a:cs typeface="Arial"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marL="0" indent="0">
              <a:buNone/>
            </a:pPr>
            <a:r>
              <a:rPr lang="en-US" b="1" dirty="0">
                <a:solidFill>
                  <a:schemeClr val="accent1"/>
                </a:solidFill>
                <a:latin typeface="Arial" panose="020B0604020202020204" pitchFamily="34" charset="0"/>
                <a:cs typeface="Arial" panose="020B0604020202020204" pitchFamily="34" charset="0"/>
              </a:rPr>
              <a:t>Expected Session Deliverables / Outcomes</a:t>
            </a:r>
            <a:br>
              <a:rPr lang="en-US" b="1" dirty="0">
                <a:solidFill>
                  <a:schemeClr val="accent1"/>
                </a:solidFill>
                <a:latin typeface="Arial" panose="020B0604020202020204" pitchFamily="34" charset="0"/>
                <a:cs typeface="Arial" panose="020B0604020202020204" pitchFamily="34" charset="0"/>
              </a:rPr>
            </a:br>
            <a:r>
              <a:rPr lang="en-US" sz="1400" dirty="0">
                <a:solidFill>
                  <a:schemeClr val="tx1">
                    <a:lumMod val="75000"/>
                    <a:lumOff val="25000"/>
                  </a:schemeClr>
                </a:solidFill>
                <a:latin typeface="Arial" panose="020B0604020202020204" pitchFamily="34" charset="0"/>
                <a:cs typeface="Arial" panose="020B0604020202020204" pitchFamily="34" charset="0"/>
              </a:rPr>
              <a:t>&lt;This is a sample text. Enter Your text Here&gt;</a:t>
            </a:r>
            <a:endParaRPr lang="en-US" b="1" dirty="0">
              <a:solidFill>
                <a:schemeClr val="accent1"/>
              </a:solidFill>
              <a:latin typeface="Arial" panose="020B0604020202020204" pitchFamily="34" charset="0"/>
              <a:cs typeface="Arial" panose="020B0604020202020204" pitchFamily="34" charset="0"/>
            </a:endParaRPr>
          </a:p>
          <a:p>
            <a:pPr marL="0" indent="0">
              <a:buNone/>
            </a:pPr>
            <a:endParaRPr lang="de-DE" dirty="0">
              <a:solidFill>
                <a:schemeClr val="accent1"/>
              </a:solidFill>
            </a:endParaRPr>
          </a:p>
        </p:txBody>
      </p:sp>
    </p:spTree>
    <p:extLst>
      <p:ext uri="{BB962C8B-B14F-4D97-AF65-F5344CB8AC3E}">
        <p14:creationId xmlns:p14="http://schemas.microsoft.com/office/powerpoint/2010/main" val="32161872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212353" y="274639"/>
            <a:ext cx="10978515" cy="1143000"/>
          </a:xfrm>
        </p:spPr>
        <p:txBody>
          <a:bodyPr>
            <a:noAutofit/>
          </a:bodyPr>
          <a:lstStyle/>
          <a:p>
            <a:r>
              <a:rPr lang="de-DE" sz="3600" dirty="0"/>
              <a:t>WSEC 2023 </a:t>
            </a:r>
            <a:r>
              <a:rPr lang="de-DE" sz="3600" dirty="0" err="1"/>
              <a:t>Worksop</a:t>
            </a:r>
            <a:r>
              <a:rPr lang="de-DE" sz="3600" dirty="0"/>
              <a:t> Session - </a:t>
            </a:r>
            <a:r>
              <a:rPr lang="de-DE" sz="3600" dirty="0" err="1"/>
              <a:t>Proposed</a:t>
            </a:r>
            <a:r>
              <a:rPr lang="de-DE" sz="3600" dirty="0"/>
              <a:t> Agenda</a:t>
            </a:r>
            <a:br>
              <a:rPr lang="de-DE" sz="3600" dirty="0"/>
            </a:br>
            <a:r>
              <a:rPr lang="de-DE" sz="3600" i="1" dirty="0"/>
              <a:t>(</a:t>
            </a:r>
            <a:r>
              <a:rPr lang="de-DE" sz="3600" i="1" dirty="0" err="1"/>
              <a:t>One</a:t>
            </a:r>
            <a:r>
              <a:rPr lang="de-DE" sz="3600" i="1" dirty="0"/>
              <a:t> Slide per </a:t>
            </a:r>
            <a:r>
              <a:rPr lang="de-DE" sz="3600" i="1" dirty="0" err="1"/>
              <a:t>slot</a:t>
            </a:r>
            <a:r>
              <a:rPr lang="de-DE" sz="3600" i="1" dirty="0"/>
              <a:t>)</a:t>
            </a:r>
          </a:p>
        </p:txBody>
      </p:sp>
      <p:sp>
        <p:nvSpPr>
          <p:cNvPr id="4" name="Inhaltsplatzhalter 2"/>
          <p:cNvSpPr>
            <a:spLocks noGrp="1"/>
          </p:cNvSpPr>
          <p:nvPr>
            <p:ph idx="1"/>
          </p:nvPr>
        </p:nvSpPr>
        <p:spPr>
          <a:xfrm>
            <a:off x="1600878" y="1901480"/>
            <a:ext cx="10363200" cy="1152380"/>
          </a:xfrm>
        </p:spPr>
        <p:txBody>
          <a:bodyPr/>
          <a:lstStyle/>
          <a:p>
            <a:pPr marL="0" indent="0">
              <a:buNone/>
            </a:pPr>
            <a:r>
              <a:rPr lang="en-US" sz="2800" b="1" dirty="0">
                <a:solidFill>
                  <a:schemeClr val="accent1"/>
                </a:solidFill>
                <a:latin typeface="Arial" panose="020B0604020202020204" pitchFamily="34" charset="0"/>
                <a:cs typeface="Arial" panose="020B0604020202020204" pitchFamily="34" charset="0"/>
              </a:rPr>
              <a:t>Required time slots </a:t>
            </a:r>
            <a:r>
              <a:rPr lang="en-US" sz="1000" dirty="0">
                <a:solidFill>
                  <a:schemeClr val="accent1"/>
                </a:solidFill>
                <a:latin typeface="Arial" panose="020B0604020202020204" pitchFamily="34" charset="0"/>
                <a:cs typeface="Arial" panose="020B0604020202020204" pitchFamily="34" charset="0"/>
              </a:rPr>
              <a:t>(slots available of 1 or 2 hours)</a:t>
            </a:r>
            <a:br>
              <a:rPr lang="en-US" sz="2800" b="1" dirty="0">
                <a:solidFill>
                  <a:schemeClr val="accent1"/>
                </a:solidFill>
                <a:latin typeface="Arial" panose="020B0604020202020204" pitchFamily="34" charset="0"/>
                <a:cs typeface="Arial" panose="020B0604020202020204" pitchFamily="34" charset="0"/>
              </a:rPr>
            </a:br>
            <a:r>
              <a:rPr lang="en-US" sz="1400" dirty="0">
                <a:solidFill>
                  <a:schemeClr val="tx1">
                    <a:lumMod val="75000"/>
                    <a:lumOff val="25000"/>
                  </a:schemeClr>
                </a:solidFill>
                <a:latin typeface="Arial" panose="020B0604020202020204" pitchFamily="34" charset="0"/>
                <a:cs typeface="Arial" panose="020B0604020202020204" pitchFamily="34" charset="0"/>
              </a:rPr>
              <a:t>&lt;This is a sample text. Enter Your text Here&gt;</a:t>
            </a:r>
            <a:endParaRPr lang="en-US" b="1" dirty="0">
              <a:solidFill>
                <a:schemeClr val="accent1"/>
              </a:solidFill>
              <a:latin typeface="Arial" panose="020B0604020202020204" pitchFamily="34" charset="0"/>
              <a:cs typeface="Arial" panose="020B0604020202020204" pitchFamily="34" charset="0"/>
            </a:endParaRPr>
          </a:p>
          <a:p>
            <a:pPr marL="0" indent="0">
              <a:buNone/>
            </a:pPr>
            <a:endParaRPr lang="de-DE" dirty="0">
              <a:solidFill>
                <a:schemeClr val="accent1"/>
              </a:solidFill>
            </a:endParaRPr>
          </a:p>
        </p:txBody>
      </p:sp>
      <p:sp>
        <p:nvSpPr>
          <p:cNvPr id="5" name="Oval 30"/>
          <p:cNvSpPr/>
          <p:nvPr/>
        </p:nvSpPr>
        <p:spPr>
          <a:xfrm>
            <a:off x="747887" y="1903240"/>
            <a:ext cx="548926" cy="548640"/>
          </a:xfrm>
          <a:prstGeom prst="ellipse">
            <a:avLst/>
          </a:prstGeom>
          <a:solidFill>
            <a:schemeClr val="accent1">
              <a:lumMod val="20000"/>
              <a:lumOff val="80000"/>
            </a:schemeClr>
          </a:solidFill>
          <a:ln w="38100">
            <a:solidFill>
              <a:schemeClr val="accent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accent1">
                    <a:lumMod val="75000"/>
                  </a:schemeClr>
                </a:solidFill>
                <a:latin typeface="Arial" panose="020B0604020202020204" pitchFamily="34" charset="0"/>
                <a:cs typeface="Arial" panose="020B0604020202020204" pitchFamily="34" charset="0"/>
              </a:rPr>
              <a:t>1</a:t>
            </a:r>
          </a:p>
        </p:txBody>
      </p:sp>
      <p:sp>
        <p:nvSpPr>
          <p:cNvPr id="6" name="Oval 30"/>
          <p:cNvSpPr/>
          <p:nvPr/>
        </p:nvSpPr>
        <p:spPr>
          <a:xfrm>
            <a:off x="747887" y="3255790"/>
            <a:ext cx="548926" cy="548640"/>
          </a:xfrm>
          <a:prstGeom prst="ellipse">
            <a:avLst/>
          </a:prstGeom>
          <a:solidFill>
            <a:schemeClr val="accent1">
              <a:lumMod val="20000"/>
              <a:lumOff val="80000"/>
            </a:schemeClr>
          </a:solidFill>
          <a:ln w="38100">
            <a:solidFill>
              <a:schemeClr val="accent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accent1">
                    <a:lumMod val="75000"/>
                  </a:schemeClr>
                </a:solidFill>
                <a:latin typeface="Arial" panose="020B0604020202020204" pitchFamily="34" charset="0"/>
                <a:cs typeface="Arial" panose="020B0604020202020204" pitchFamily="34" charset="0"/>
              </a:rPr>
              <a:t>2</a:t>
            </a:r>
          </a:p>
        </p:txBody>
      </p:sp>
      <p:sp>
        <p:nvSpPr>
          <p:cNvPr id="7" name="Oval 30"/>
          <p:cNvSpPr/>
          <p:nvPr/>
        </p:nvSpPr>
        <p:spPr>
          <a:xfrm>
            <a:off x="747887" y="4608340"/>
            <a:ext cx="548926" cy="548640"/>
          </a:xfrm>
          <a:prstGeom prst="ellipse">
            <a:avLst/>
          </a:prstGeom>
          <a:solidFill>
            <a:schemeClr val="accent1">
              <a:lumMod val="20000"/>
              <a:lumOff val="80000"/>
            </a:schemeClr>
          </a:solidFill>
          <a:ln w="38100">
            <a:solidFill>
              <a:schemeClr val="accent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accent1">
                    <a:lumMod val="75000"/>
                  </a:schemeClr>
                </a:solidFill>
                <a:latin typeface="Arial" panose="020B0604020202020204" pitchFamily="34" charset="0"/>
                <a:cs typeface="Arial" panose="020B0604020202020204" pitchFamily="34" charset="0"/>
              </a:rPr>
              <a:t>3</a:t>
            </a:r>
          </a:p>
        </p:txBody>
      </p:sp>
      <p:sp>
        <p:nvSpPr>
          <p:cNvPr id="8" name="Inhaltsplatzhalter 2"/>
          <p:cNvSpPr txBox="1">
            <a:spLocks/>
          </p:cNvSpPr>
          <p:nvPr/>
        </p:nvSpPr>
        <p:spPr>
          <a:xfrm>
            <a:off x="1600878" y="3261361"/>
            <a:ext cx="10515600" cy="115238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a:buChar char="•"/>
              <a:defRPr sz="2800" kern="1200">
                <a:solidFill>
                  <a:schemeClr val="tx1"/>
                </a:solidFill>
                <a:latin typeface="Arial" charset="0"/>
                <a:ea typeface="Arial" charset="0"/>
                <a:cs typeface="Arial" charset="0"/>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Arial" charset="0"/>
                <a:ea typeface="Arial" charset="0"/>
                <a:cs typeface="Arial" charset="0"/>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Arial" charset="0"/>
                <a:ea typeface="Arial" charset="0"/>
                <a:cs typeface="Arial" charset="0"/>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Arial" charset="0"/>
                <a:ea typeface="Arial" charset="0"/>
                <a:cs typeface="Arial" charset="0"/>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Arial" charset="0"/>
                <a:ea typeface="Arial" charset="0"/>
                <a:cs typeface="Arial"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marL="0" indent="0">
              <a:buNone/>
            </a:pPr>
            <a:r>
              <a:rPr lang="en-US" b="1" dirty="0">
                <a:solidFill>
                  <a:schemeClr val="accent1"/>
                </a:solidFill>
                <a:latin typeface="Arial" panose="020B0604020202020204" pitchFamily="34" charset="0"/>
                <a:cs typeface="Arial" panose="020B0604020202020204" pitchFamily="34" charset="0"/>
              </a:rPr>
              <a:t>Session form</a:t>
            </a:r>
            <a:br>
              <a:rPr lang="en-US" b="1" dirty="0">
                <a:solidFill>
                  <a:schemeClr val="accent1"/>
                </a:solidFill>
                <a:latin typeface="Arial" panose="020B0604020202020204" pitchFamily="34" charset="0"/>
                <a:cs typeface="Arial" panose="020B0604020202020204" pitchFamily="34" charset="0"/>
              </a:rPr>
            </a:br>
            <a:r>
              <a:rPr lang="en-US" sz="1400" dirty="0">
                <a:solidFill>
                  <a:schemeClr val="tx1">
                    <a:lumMod val="75000"/>
                    <a:lumOff val="25000"/>
                  </a:schemeClr>
                </a:solidFill>
                <a:latin typeface="Arial" panose="020B0604020202020204" pitchFamily="34" charset="0"/>
                <a:cs typeface="Arial" panose="020B0604020202020204" pitchFamily="34" charset="0"/>
              </a:rPr>
              <a:t>&lt;This is a sample text. Enter Your text Here&gt;</a:t>
            </a:r>
            <a:endParaRPr lang="en-US" b="1" dirty="0">
              <a:solidFill>
                <a:schemeClr val="accent1"/>
              </a:solidFill>
              <a:latin typeface="Arial" panose="020B0604020202020204" pitchFamily="34" charset="0"/>
              <a:cs typeface="Arial" panose="020B0604020202020204" pitchFamily="34" charset="0"/>
            </a:endParaRPr>
          </a:p>
          <a:p>
            <a:pPr marL="0" indent="0">
              <a:buNone/>
            </a:pPr>
            <a:endParaRPr lang="de-DE" dirty="0">
              <a:solidFill>
                <a:schemeClr val="accent1"/>
              </a:solidFill>
            </a:endParaRPr>
          </a:p>
        </p:txBody>
      </p:sp>
      <p:sp>
        <p:nvSpPr>
          <p:cNvPr id="9" name="Inhaltsplatzhalter 2"/>
          <p:cNvSpPr txBox="1">
            <a:spLocks/>
          </p:cNvSpPr>
          <p:nvPr/>
        </p:nvSpPr>
        <p:spPr>
          <a:xfrm>
            <a:off x="1600878" y="4608340"/>
            <a:ext cx="10515600" cy="115238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a:buChar char="•"/>
              <a:defRPr sz="2800" kern="1200">
                <a:solidFill>
                  <a:schemeClr val="tx1"/>
                </a:solidFill>
                <a:latin typeface="Arial" charset="0"/>
                <a:ea typeface="Arial" charset="0"/>
                <a:cs typeface="Arial" charset="0"/>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Arial" charset="0"/>
                <a:ea typeface="Arial" charset="0"/>
                <a:cs typeface="Arial" charset="0"/>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Arial" charset="0"/>
                <a:ea typeface="Arial" charset="0"/>
                <a:cs typeface="Arial" charset="0"/>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Arial" charset="0"/>
                <a:ea typeface="Arial" charset="0"/>
                <a:cs typeface="Arial" charset="0"/>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Arial" charset="0"/>
                <a:ea typeface="Arial" charset="0"/>
                <a:cs typeface="Arial"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marL="0" indent="0">
              <a:buNone/>
            </a:pPr>
            <a:r>
              <a:rPr lang="en-US" b="1" dirty="0">
                <a:solidFill>
                  <a:schemeClr val="accent1"/>
                </a:solidFill>
                <a:latin typeface="Arial" panose="020B0604020202020204" pitchFamily="34" charset="0"/>
                <a:cs typeface="Arial" panose="020B0604020202020204" pitchFamily="34" charset="0"/>
              </a:rPr>
              <a:t>Required equipment</a:t>
            </a:r>
            <a:br>
              <a:rPr lang="en-US" b="1" dirty="0">
                <a:solidFill>
                  <a:schemeClr val="accent1"/>
                </a:solidFill>
                <a:latin typeface="Arial" panose="020B0604020202020204" pitchFamily="34" charset="0"/>
                <a:cs typeface="Arial" panose="020B0604020202020204" pitchFamily="34" charset="0"/>
              </a:rPr>
            </a:br>
            <a:r>
              <a:rPr lang="en-US" sz="1400" dirty="0">
                <a:solidFill>
                  <a:schemeClr val="tx1">
                    <a:lumMod val="75000"/>
                    <a:lumOff val="25000"/>
                  </a:schemeClr>
                </a:solidFill>
                <a:latin typeface="Arial" panose="020B0604020202020204" pitchFamily="34" charset="0"/>
                <a:cs typeface="Arial" panose="020B0604020202020204" pitchFamily="34" charset="0"/>
              </a:rPr>
              <a:t>&lt;This is a sample text. Enter Your text Here&gt;</a:t>
            </a:r>
            <a:endParaRPr lang="en-US" b="1" dirty="0">
              <a:solidFill>
                <a:schemeClr val="accent1"/>
              </a:solidFill>
              <a:latin typeface="Arial" panose="020B0604020202020204" pitchFamily="34" charset="0"/>
              <a:cs typeface="Arial" panose="020B0604020202020204" pitchFamily="34" charset="0"/>
            </a:endParaRPr>
          </a:p>
          <a:p>
            <a:pPr marL="0" indent="0">
              <a:buNone/>
            </a:pPr>
            <a:endParaRPr lang="de-DE" dirty="0">
              <a:solidFill>
                <a:schemeClr val="accent1"/>
              </a:solidFill>
            </a:endParaRPr>
          </a:p>
        </p:txBody>
      </p:sp>
    </p:spTree>
    <p:extLst>
      <p:ext uri="{BB962C8B-B14F-4D97-AF65-F5344CB8AC3E}">
        <p14:creationId xmlns:p14="http://schemas.microsoft.com/office/powerpoint/2010/main" val="16207071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Workshop Agenda</a:t>
            </a:r>
          </a:p>
        </p:txBody>
      </p:sp>
      <p:sp>
        <p:nvSpPr>
          <p:cNvPr id="3" name="Content Placeholder 2">
            <a:extLst>
              <a:ext uri="{FF2B5EF4-FFF2-40B4-BE49-F238E27FC236}">
                <a16:creationId xmlns:a16="http://schemas.microsoft.com/office/drawing/2014/main" id="{94D79525-9D08-488C-A7B9-A6B6C432C120}"/>
              </a:ext>
            </a:extLst>
          </p:cNvPr>
          <p:cNvSpPr>
            <a:spLocks noGrp="1"/>
          </p:cNvSpPr>
          <p:nvPr>
            <p:ph idx="1"/>
          </p:nvPr>
        </p:nvSpPr>
        <p:spPr/>
        <p:txBody>
          <a:bodyPr>
            <a:normAutofit/>
          </a:bodyPr>
          <a:lstStyle/>
          <a:p>
            <a:pPr marL="0" indent="0">
              <a:buNone/>
            </a:pPr>
            <a:r>
              <a:rPr lang="nl-NL" sz="4000" i="1" dirty="0" err="1"/>
              <a:t>To</a:t>
            </a:r>
            <a:r>
              <a:rPr lang="nl-NL" sz="4000" i="1" dirty="0"/>
              <a:t> </a:t>
            </a:r>
            <a:r>
              <a:rPr lang="nl-NL" sz="4000" i="1" dirty="0" err="1"/>
              <a:t>be</a:t>
            </a:r>
            <a:r>
              <a:rPr lang="nl-NL" sz="4000" i="1" dirty="0"/>
              <a:t> </a:t>
            </a:r>
            <a:r>
              <a:rPr lang="nl-NL" sz="4000" i="1" dirty="0" err="1"/>
              <a:t>defined</a:t>
            </a:r>
            <a:r>
              <a:rPr lang="nl-NL" sz="4000" i="1" dirty="0"/>
              <a:t> </a:t>
            </a:r>
            <a:r>
              <a:rPr lang="nl-NL" sz="4000" i="1" dirty="0" err="1"/>
              <a:t>for</a:t>
            </a:r>
            <a:r>
              <a:rPr lang="nl-NL" sz="4000" i="1" dirty="0"/>
              <a:t> </a:t>
            </a:r>
            <a:r>
              <a:rPr lang="nl-NL" sz="4000" i="1" dirty="0" err="1"/>
              <a:t>the</a:t>
            </a:r>
            <a:r>
              <a:rPr lang="nl-NL" sz="4000" i="1" dirty="0"/>
              <a:t> </a:t>
            </a:r>
            <a:r>
              <a:rPr lang="nl-NL" sz="4000" i="1" dirty="0" err="1"/>
              <a:t>session</a:t>
            </a:r>
            <a:r>
              <a:rPr lang="nl-NL" sz="4000" i="1" dirty="0"/>
              <a:t> </a:t>
            </a:r>
            <a:r>
              <a:rPr lang="nl-NL" sz="4000" i="1" dirty="0" err="1"/>
              <a:t>presentation</a:t>
            </a:r>
            <a:endParaRPr lang="nl-NL" sz="4000" i="1" dirty="0"/>
          </a:p>
        </p:txBody>
      </p:sp>
    </p:spTree>
    <p:extLst>
      <p:ext uri="{BB962C8B-B14F-4D97-AF65-F5344CB8AC3E}">
        <p14:creationId xmlns:p14="http://schemas.microsoft.com/office/powerpoint/2010/main" val="20683212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78697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theme/theme1.xml><?xml version="1.0" encoding="utf-8"?>
<a:theme xmlns:a="http://schemas.openxmlformats.org/drawingml/2006/main" name="IS2018 Slide">
  <a:themeElements>
    <a:clrScheme name="emeawsec2023">
      <a:dk1>
        <a:srgbClr val="414042"/>
      </a:dk1>
      <a:lt1>
        <a:srgbClr val="FFFFFF"/>
      </a:lt1>
      <a:dk2>
        <a:srgbClr val="981B1E"/>
      </a:dk2>
      <a:lt2>
        <a:srgbClr val="EEECE1"/>
      </a:lt2>
      <a:accent1>
        <a:srgbClr val="981B1E"/>
      </a:accent1>
      <a:accent2>
        <a:srgbClr val="0071CE"/>
      </a:accent2>
      <a:accent3>
        <a:srgbClr val="505FAB"/>
      </a:accent3>
      <a:accent4>
        <a:srgbClr val="FFD13F"/>
      </a:accent4>
      <a:accent5>
        <a:srgbClr val="0071CE"/>
      </a:accent5>
      <a:accent6>
        <a:srgbClr val="414042"/>
      </a:accent6>
      <a:hlink>
        <a:srgbClr val="0000FF"/>
      </a:hlink>
      <a:folHlink>
        <a:srgbClr val="981B1E"/>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999999"/>
        </a:solidFill>
        <a:ln>
          <a:noFill/>
        </a:ln>
      </a:spPr>
      <a:bodyPr rtlCol="0" anchor="ctr"/>
      <a:lstStyle>
        <a:defPPr algn="ctr">
          <a:defRPr dirty="0" smtClean="0"/>
        </a:defPPr>
      </a:lstStyle>
      <a:style>
        <a:lnRef idx="2">
          <a:schemeClr val="accent1">
            <a:shade val="50000"/>
          </a:schemeClr>
        </a:lnRef>
        <a:fillRef idx="1">
          <a:schemeClr val="accent1"/>
        </a:fillRef>
        <a:effectRef idx="0">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Presentation1" id="{2642DD4E-1CCC-7A42-A2EF-9D44593DDB03}" vid="{BC03DE5D-1E49-084E-BAEB-3B17863414C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IS2018 Slide</Template>
  <TotalTime>34</TotalTime>
  <Words>360</Words>
  <Application>Microsoft Macintosh PowerPoint</Application>
  <PresentationFormat>Personnalisé</PresentationFormat>
  <Paragraphs>46</Paragraphs>
  <Slides>8</Slides>
  <Notes>2</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8</vt:i4>
      </vt:variant>
    </vt:vector>
  </HeadingPairs>
  <TitlesOfParts>
    <vt:vector size="13" baseType="lpstr">
      <vt:lpstr>Open Sans</vt:lpstr>
      <vt:lpstr>Open Sans Light</vt:lpstr>
      <vt:lpstr>Arial</vt:lpstr>
      <vt:lpstr>Calibri</vt:lpstr>
      <vt:lpstr>IS2018 Slide</vt:lpstr>
      <vt:lpstr>EMEA WSEC 2023</vt:lpstr>
      <vt:lpstr>Briefing</vt:lpstr>
      <vt:lpstr>EMEA WSEC 2023 – Workshop Session Identification</vt:lpstr>
      <vt:lpstr>WG Charter (Optional) Only if INCOSE WG</vt:lpstr>
      <vt:lpstr>Charter for EMEA WSEC 2023 Workshop Session</vt:lpstr>
      <vt:lpstr>WSEC 2023 Worksop Session - Proposed Agenda (One Slide per slot)</vt:lpstr>
      <vt:lpstr>Workshop Agenda</vt:lpstr>
      <vt:lpstr>Présentation PowerPoint</vt:lpstr>
    </vt:vector>
  </TitlesOfParts>
  <Manager/>
  <Company/>
  <LinksUpToDate>false</LinksUpToDate>
  <SharedDoc>false</SharedDoc>
  <HyperlinkBase/>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EMEA WSEC 2023</dc:title>
  <dc:subject/>
  <dc:creator>JC Roussel</dc:creator>
  <cp:keywords/>
  <dc:description/>
  <cp:lastModifiedBy>JC Roussel</cp:lastModifiedBy>
  <cp:revision>5</cp:revision>
  <dcterms:created xsi:type="dcterms:W3CDTF">2022-09-30T13:25:27Z</dcterms:created>
  <dcterms:modified xsi:type="dcterms:W3CDTF">2023-01-13T10:51:56Z</dcterms:modified>
  <cp:category/>
</cp:coreProperties>
</file>