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8" r:id="rId4"/>
    <p:sldMasterId id="2147484073" r:id="rId5"/>
  </p:sldMasterIdLst>
  <p:notesMasterIdLst>
    <p:notesMasterId r:id="rId29"/>
  </p:notesMasterIdLst>
  <p:handoutMasterIdLst>
    <p:handoutMasterId r:id="rId30"/>
  </p:handoutMasterIdLst>
  <p:sldIdLst>
    <p:sldId id="256" r:id="rId6"/>
    <p:sldId id="257" r:id="rId7"/>
    <p:sldId id="968" r:id="rId8"/>
    <p:sldId id="965" r:id="rId9"/>
    <p:sldId id="1270" r:id="rId10"/>
    <p:sldId id="1278" r:id="rId11"/>
    <p:sldId id="1258" r:id="rId12"/>
    <p:sldId id="1259" r:id="rId13"/>
    <p:sldId id="1276" r:id="rId14"/>
    <p:sldId id="1272" r:id="rId15"/>
    <p:sldId id="1273" r:id="rId16"/>
    <p:sldId id="1274" r:id="rId17"/>
    <p:sldId id="1261" r:id="rId18"/>
    <p:sldId id="1262" r:id="rId19"/>
    <p:sldId id="1263" r:id="rId20"/>
    <p:sldId id="1264" r:id="rId21"/>
    <p:sldId id="1265" r:id="rId22"/>
    <p:sldId id="1275" r:id="rId23"/>
    <p:sldId id="1143" r:id="rId24"/>
    <p:sldId id="1208" r:id="rId25"/>
    <p:sldId id="1266" r:id="rId26"/>
    <p:sldId id="1268" r:id="rId27"/>
    <p:sldId id="1269" r:id="rId28"/>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8" pos="2880" userDrawn="1">
          <p15:clr>
            <a:srgbClr val="A4A3A4"/>
          </p15:clr>
        </p15:guide>
        <p15:guide id="9" orient="horz" pos="1476" userDrawn="1">
          <p15:clr>
            <a:srgbClr val="A4A3A4"/>
          </p15:clr>
        </p15:guide>
        <p15:guide id="10" pos="4224" userDrawn="1">
          <p15:clr>
            <a:srgbClr val="A4A3A4"/>
          </p15:clr>
        </p15:guide>
        <p15:guide id="11" pos="1536" userDrawn="1">
          <p15:clr>
            <a:srgbClr val="A4A3A4"/>
          </p15:clr>
        </p15:guide>
        <p15:guide id="12" orient="horz" pos="1764"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a:srgbClr val="E7BC1F"/>
    <a:srgbClr val="2B6FAB"/>
    <a:srgbClr val="48A842"/>
    <a:srgbClr val="49479C"/>
    <a:srgbClr val="62A1D7"/>
    <a:srgbClr val="3B3B3B"/>
    <a:srgbClr val="427F64"/>
    <a:srgbClr val="A5A5A5"/>
    <a:srgbClr val="48457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5E5A0-C6AA-4419-8F26-D03CC8F74C1E}" v="1" dt="2025-02-05T18:13:12.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0" autoAdjust="0"/>
    <p:restoredTop sz="93197" autoAdjust="0"/>
  </p:normalViewPr>
  <p:slideViewPr>
    <p:cSldViewPr snapToGrid="0" snapToObjects="1">
      <p:cViewPr varScale="1">
        <p:scale>
          <a:sx n="176" d="100"/>
          <a:sy n="176" d="100"/>
        </p:scale>
        <p:origin x="104" y="356"/>
      </p:cViewPr>
      <p:guideLst>
        <p:guide pos="2880"/>
        <p:guide orient="horz" pos="1476"/>
        <p:guide pos="4224"/>
        <p:guide pos="1536"/>
        <p:guide orient="horz" pos="1764"/>
      </p:guideLst>
    </p:cSldViewPr>
  </p:slideViewPr>
  <p:outlineViewPr>
    <p:cViewPr>
      <p:scale>
        <a:sx n="33" d="100"/>
        <a:sy n="33" d="100"/>
      </p:scale>
      <p:origin x="0" y="-41238"/>
    </p:cViewPr>
  </p:outlineViewPr>
  <p:notesTextViewPr>
    <p:cViewPr>
      <p:scale>
        <a:sx n="3" d="2"/>
        <a:sy n="3" d="2"/>
      </p:scale>
      <p:origin x="0" y="0"/>
    </p:cViewPr>
  </p:notesTextViewPr>
  <p:sorterViewPr>
    <p:cViewPr>
      <p:scale>
        <a:sx n="1" d="1"/>
        <a:sy n="1" d="1"/>
      </p:scale>
      <p:origin x="0" y="-32982"/>
    </p:cViewPr>
  </p:sorterViewPr>
  <p:notesViewPr>
    <p:cSldViewPr snapToGrid="0" snapToObjects="1">
      <p:cViewPr varScale="1">
        <p:scale>
          <a:sx n="119" d="100"/>
          <a:sy n="119" d="100"/>
        </p:scale>
        <p:origin x="4464" y="192"/>
      </p:cViewPr>
      <p:guideLst>
        <p:guide orient="horz" pos="2924"/>
        <p:guide pos="2201"/>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7363" cy="463550"/>
          </a:xfrm>
          <a:prstGeom prst="rect">
            <a:avLst/>
          </a:prstGeom>
        </p:spPr>
        <p:txBody>
          <a:bodyPr vert="horz" lIns="91029" tIns="45514" rIns="91029" bIns="45514" rtlCol="0"/>
          <a:lstStyle>
            <a:lvl1pPr algn="l">
              <a:defRPr sz="1200"/>
            </a:lvl1pPr>
          </a:lstStyle>
          <a:p>
            <a:endParaRPr lang="en-US"/>
          </a:p>
        </p:txBody>
      </p:sp>
      <p:sp>
        <p:nvSpPr>
          <p:cNvPr id="3" name="Date Placeholder 2"/>
          <p:cNvSpPr>
            <a:spLocks noGrp="1"/>
          </p:cNvSpPr>
          <p:nvPr>
            <p:ph type="dt" sz="quarter" idx="1"/>
          </p:nvPr>
        </p:nvSpPr>
        <p:spPr>
          <a:xfrm>
            <a:off x="3956052" y="0"/>
            <a:ext cx="3027363" cy="463550"/>
          </a:xfrm>
          <a:prstGeom prst="rect">
            <a:avLst/>
          </a:prstGeom>
        </p:spPr>
        <p:txBody>
          <a:bodyPr vert="horz" lIns="91029" tIns="45514" rIns="91029" bIns="45514" rtlCol="0"/>
          <a:lstStyle>
            <a:lvl1pPr algn="r">
              <a:defRPr sz="1200"/>
            </a:lvl1pPr>
          </a:lstStyle>
          <a:p>
            <a:fld id="{148E5A2D-7A34-412F-8E9B-EF8BA45F9F34}" type="datetime1">
              <a:rPr lang="en-US" smtClean="0"/>
              <a:t>2/5/2025</a:t>
            </a:fld>
            <a:endParaRPr lang="en-US"/>
          </a:p>
        </p:txBody>
      </p:sp>
      <p:sp>
        <p:nvSpPr>
          <p:cNvPr id="4" name="Footer Placeholder 3"/>
          <p:cNvSpPr>
            <a:spLocks noGrp="1"/>
          </p:cNvSpPr>
          <p:nvPr>
            <p:ph type="ftr" sz="quarter" idx="2"/>
          </p:nvPr>
        </p:nvSpPr>
        <p:spPr>
          <a:xfrm>
            <a:off x="2" y="8818563"/>
            <a:ext cx="3027363" cy="463550"/>
          </a:xfrm>
          <a:prstGeom prst="rect">
            <a:avLst/>
          </a:prstGeom>
        </p:spPr>
        <p:txBody>
          <a:bodyPr vert="horz" lIns="91029" tIns="45514" rIns="91029" bIns="45514" rtlCol="0" anchor="b"/>
          <a:lstStyle>
            <a:lvl1pPr algn="l">
              <a:defRPr sz="1200"/>
            </a:lvl1pPr>
          </a:lstStyle>
          <a:p>
            <a:r>
              <a:rPr lang="en-US" dirty="0" err="1"/>
              <a:t>INCOSE.org</a:t>
            </a:r>
            <a:endParaRPr lang="en-US" dirty="0"/>
          </a:p>
        </p:txBody>
      </p:sp>
      <p:sp>
        <p:nvSpPr>
          <p:cNvPr id="5" name="Slide Number Placeholder 4"/>
          <p:cNvSpPr>
            <a:spLocks noGrp="1"/>
          </p:cNvSpPr>
          <p:nvPr>
            <p:ph type="sldNum" sz="quarter" idx="3"/>
          </p:nvPr>
        </p:nvSpPr>
        <p:spPr>
          <a:xfrm>
            <a:off x="3956052" y="8818563"/>
            <a:ext cx="3027363" cy="463550"/>
          </a:xfrm>
          <a:prstGeom prst="rect">
            <a:avLst/>
          </a:prstGeom>
        </p:spPr>
        <p:txBody>
          <a:bodyPr vert="horz" lIns="91029" tIns="45514" rIns="91029" bIns="45514" rtlCol="0" anchor="b"/>
          <a:lstStyle>
            <a:lvl1pPr algn="r">
              <a:defRPr sz="1200"/>
            </a:lvl1pPr>
          </a:lstStyle>
          <a:p>
            <a:fld id="{5C665FA2-C151-4662-A2E4-7CE245007D67}" type="slidenum">
              <a:rPr lang="en-US" smtClean="0"/>
              <a:t>‹#›</a:t>
            </a:fld>
            <a:endParaRPr lang="en-US"/>
          </a:p>
        </p:txBody>
      </p:sp>
    </p:spTree>
    <p:extLst>
      <p:ext uri="{BB962C8B-B14F-4D97-AF65-F5344CB8AC3E}">
        <p14:creationId xmlns:p14="http://schemas.microsoft.com/office/powerpoint/2010/main" val="257984549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6833" cy="464185"/>
          </a:xfrm>
          <a:prstGeom prst="rect">
            <a:avLst/>
          </a:prstGeom>
        </p:spPr>
        <p:txBody>
          <a:bodyPr vert="horz" lIns="92540" tIns="46270" rIns="92540" bIns="46270" rtlCol="0"/>
          <a:lstStyle>
            <a:lvl1pPr algn="l">
              <a:defRPr sz="1200"/>
            </a:lvl1pPr>
          </a:lstStyle>
          <a:p>
            <a:endParaRPr lang="en-US"/>
          </a:p>
        </p:txBody>
      </p:sp>
      <p:sp>
        <p:nvSpPr>
          <p:cNvPr id="3" name="Date Placeholder 2"/>
          <p:cNvSpPr>
            <a:spLocks noGrp="1"/>
          </p:cNvSpPr>
          <p:nvPr>
            <p:ph type="dt" idx="1"/>
          </p:nvPr>
        </p:nvSpPr>
        <p:spPr>
          <a:xfrm>
            <a:off x="3956552" y="0"/>
            <a:ext cx="3026833" cy="464185"/>
          </a:xfrm>
          <a:prstGeom prst="rect">
            <a:avLst/>
          </a:prstGeom>
        </p:spPr>
        <p:txBody>
          <a:bodyPr vert="horz" lIns="92540" tIns="46270" rIns="92540" bIns="46270" rtlCol="0"/>
          <a:lstStyle>
            <a:lvl1pPr algn="r">
              <a:defRPr sz="1200"/>
            </a:lvl1pPr>
          </a:lstStyle>
          <a:p>
            <a:fld id="{5F334CC7-3019-4315-A940-28CE5A6B4904}" type="datetime1">
              <a:rPr lang="en-US" smtClean="0"/>
              <a:t>2/5/2025</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540" tIns="46270" rIns="92540" bIns="46270"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540" tIns="46270" rIns="92540" bIns="462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7904"/>
            <a:ext cx="3026833" cy="464185"/>
          </a:xfrm>
          <a:prstGeom prst="rect">
            <a:avLst/>
          </a:prstGeom>
        </p:spPr>
        <p:txBody>
          <a:bodyPr vert="horz" lIns="92540" tIns="46270" rIns="92540" bIns="46270" rtlCol="0" anchor="b"/>
          <a:lstStyle>
            <a:lvl1pPr algn="l">
              <a:defRPr sz="1200"/>
            </a:lvl1pPr>
          </a:lstStyle>
          <a:p>
            <a:r>
              <a:rPr lang="en-US" dirty="0" err="1"/>
              <a:t>INCOSE.org</a:t>
            </a:r>
            <a:endParaRPr lang="en-US" dirty="0"/>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2540" tIns="46270" rIns="92540" bIns="46270" rtlCol="0" anchor="b"/>
          <a:lstStyle>
            <a:lvl1pPr algn="r">
              <a:defRPr sz="1200"/>
            </a:lvl1pPr>
          </a:lstStyle>
          <a:p>
            <a:fld id="{F55EC67E-402D-4FA6-937E-816E25842894}" type="slidenum">
              <a:rPr lang="en-US" smtClean="0"/>
              <a:t>‹#›</a:t>
            </a:fld>
            <a:endParaRPr lang="en-US"/>
          </a:p>
        </p:txBody>
      </p:sp>
    </p:spTree>
    <p:extLst>
      <p:ext uri="{BB962C8B-B14F-4D97-AF65-F5344CB8AC3E}">
        <p14:creationId xmlns:p14="http://schemas.microsoft.com/office/powerpoint/2010/main" val="267774110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cose.org/_pdp/pdp_details?item=61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cose.org/_pdp/pdp_details?item=68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2627637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17236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www.incose.org/certblog </a:t>
            </a:r>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405689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INCOSE </a:t>
            </a:r>
            <a:r>
              <a:rPr lang="en-US" dirty="0"/>
              <a:t>rep can speak about a range of topics including certification, membership, working groups, initiatives, marketing, events, etc.</a:t>
            </a:r>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188445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298244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185404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to apply for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aceq</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https://www.incose.org/_pdp/pdp_details?item=615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38652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45149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1306745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154579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Exam transition to SEH5E: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https://www.incose.org/_pdp/pdp_details?item=682</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388795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INCOSE.org</a:t>
            </a:r>
            <a:endParaRPr lang="en-US" dirty="0"/>
          </a:p>
        </p:txBody>
      </p:sp>
    </p:spTree>
    <p:extLst>
      <p:ext uri="{BB962C8B-B14F-4D97-AF65-F5344CB8AC3E}">
        <p14:creationId xmlns:p14="http://schemas.microsoft.com/office/powerpoint/2010/main" val="167944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COSE 2022 Base Template">
    <p:bg>
      <p:bgPr>
        <a:solidFill>
          <a:schemeClr val="tx1">
            <a:lumMod val="50000"/>
          </a:schemeClr>
        </a:solidFill>
        <a:effectLst/>
      </p:bgPr>
    </p:bg>
    <p:spTree>
      <p:nvGrpSpPr>
        <p:cNvPr id="1" name=""/>
        <p:cNvGrpSpPr/>
        <p:nvPr/>
      </p:nvGrpSpPr>
      <p:grpSpPr>
        <a:xfrm>
          <a:off x="0" y="0"/>
          <a:ext cx="0" cy="0"/>
          <a:chOff x="0" y="0"/>
          <a:chExt cx="0" cy="0"/>
        </a:xfrm>
      </p:grpSpPr>
      <p:sp>
        <p:nvSpPr>
          <p:cNvPr id="4" name="TextBox 3"/>
          <p:cNvSpPr txBox="1"/>
          <p:nvPr userDrawn="1"/>
        </p:nvSpPr>
        <p:spPr>
          <a:xfrm>
            <a:off x="476657" y="546221"/>
            <a:ext cx="4044543" cy="1095685"/>
          </a:xfrm>
          <a:prstGeom prst="rect">
            <a:avLst/>
          </a:prstGeom>
          <a:noFill/>
        </p:spPr>
        <p:txBody>
          <a:bodyPr wrap="square" lIns="0" tIns="0" rIns="0" bIns="0" rtlCol="0">
            <a:spAutoFit/>
          </a:bodyPr>
          <a:lstStyle/>
          <a:p>
            <a:pPr>
              <a:lnSpc>
                <a:spcPct val="90000"/>
              </a:lnSpc>
              <a:spcBef>
                <a:spcPts val="600"/>
              </a:spcBef>
              <a:buClr>
                <a:srgbClr val="CC0000"/>
              </a:buClr>
              <a:buSzPct val="110000"/>
            </a:pPr>
            <a:r>
              <a:rPr lang="en-US" sz="2000" b="0" dirty="0">
                <a:gradFill>
                  <a:gsLst>
                    <a:gs pos="0">
                      <a:schemeClr val="bg1"/>
                    </a:gs>
                    <a:gs pos="99000">
                      <a:schemeClr val="bg1"/>
                    </a:gs>
                  </a:gsLst>
                  <a:lin ang="5400000" scaled="0"/>
                </a:gradFill>
                <a:latin typeface="Arial" panose="020B0604020202020204" pitchFamily="34" charset="0"/>
                <a:cs typeface="Arial" panose="020B0604020202020204" pitchFamily="34" charset="0"/>
              </a:rPr>
              <a:t>INCOSE 2022</a:t>
            </a:r>
            <a:r>
              <a:rPr lang="en-US" sz="20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rPr>
              <a:t> Template and Toolkit</a:t>
            </a:r>
            <a:endParaRPr lang="en-US" sz="12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endParaRPr lang="en-US" sz="12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r>
              <a:rPr lang="en-US" sz="12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rPr>
              <a:t>The following slides are intended as a template for adding content. Use this deck as a resource, while crafting your presentation or document.</a:t>
            </a:r>
          </a:p>
        </p:txBody>
      </p:sp>
      <p:sp>
        <p:nvSpPr>
          <p:cNvPr id="2" name="TextBox 1">
            <a:extLst>
              <a:ext uri="{FF2B5EF4-FFF2-40B4-BE49-F238E27FC236}">
                <a16:creationId xmlns:a16="http://schemas.microsoft.com/office/drawing/2014/main" id="{03F64753-4885-6A66-C349-79B72ABC274E}"/>
              </a:ext>
            </a:extLst>
          </p:cNvPr>
          <p:cNvSpPr txBox="1"/>
          <p:nvPr userDrawn="1"/>
        </p:nvSpPr>
        <p:spPr>
          <a:xfrm>
            <a:off x="422564" y="2051911"/>
            <a:ext cx="1530927" cy="1431161"/>
          </a:xfrm>
          <a:prstGeom prst="rect">
            <a:avLst/>
          </a:prstGeom>
          <a:noFill/>
        </p:spPr>
        <p:txBody>
          <a:bodyPr wrap="square">
            <a:spAutoFit/>
          </a:bodyPr>
          <a:lstStyle/>
          <a:p>
            <a:pPr marL="0" marR="0">
              <a:spcBef>
                <a:spcPts val="0"/>
              </a:spcBef>
              <a:spcAft>
                <a:spcPts val="0"/>
              </a:spcAft>
            </a:pPr>
            <a:r>
              <a:rPr lang="en-US" sz="1200" b="0" i="0" dirty="0">
                <a:solidFill>
                  <a:schemeClr val="bg1"/>
                </a:solidFill>
                <a:effectLst/>
                <a:latin typeface="Arial" panose="020B0604020202020204" pitchFamily="34" charset="0"/>
                <a:cs typeface="Arial" panose="020B0604020202020204" pitchFamily="34" charset="0"/>
              </a:rPr>
              <a:t>Table of Contents</a:t>
            </a:r>
          </a:p>
          <a:p>
            <a:pPr marL="0" marR="0">
              <a:spcBef>
                <a:spcPts val="0"/>
              </a:spcBef>
              <a:spcAft>
                <a:spcPts val="0"/>
              </a:spcAft>
            </a:pPr>
            <a:endParaRPr lang="en-US" sz="1200" b="1" i="0" dirty="0">
              <a:solidFill>
                <a:schemeClr val="bg1"/>
              </a:solidFill>
              <a:effectLst/>
              <a:latin typeface="Arial" panose="020B0604020202020204" pitchFamily="34" charset="0"/>
              <a:cs typeface="Arial" panose="020B0604020202020204" pitchFamily="34" charset="0"/>
            </a:endParaRPr>
          </a:p>
          <a:p>
            <a:pPr marL="0" marR="0" indent="0">
              <a:spcBef>
                <a:spcPts val="0"/>
              </a:spcBef>
              <a:spcAft>
                <a:spcPts val="600"/>
              </a:spcAft>
              <a:buFont typeface="Arial" panose="020B0604020202020204" pitchFamily="34" charset="0"/>
              <a:buNone/>
            </a:pPr>
            <a:r>
              <a:rPr lang="en-US" sz="1200" b="0" i="0" dirty="0">
                <a:solidFill>
                  <a:schemeClr val="bg1"/>
                </a:solidFill>
                <a:effectLst/>
                <a:latin typeface="Arial" panose="020B0604020202020204" pitchFamily="34" charset="0"/>
                <a:cs typeface="Arial" panose="020B0604020202020204" pitchFamily="34" charset="0"/>
              </a:rPr>
              <a:t>Toolkit . . . 2 – 29</a:t>
            </a:r>
          </a:p>
          <a:p>
            <a:pPr marL="0" marR="0" indent="0">
              <a:spcBef>
                <a:spcPts val="0"/>
              </a:spcBef>
              <a:spcAft>
                <a:spcPts val="600"/>
              </a:spcAft>
              <a:buFont typeface="Arial" panose="020B0604020202020204" pitchFamily="34" charset="0"/>
              <a:buNone/>
            </a:pPr>
            <a:r>
              <a:rPr lang="en-US" sz="1200" b="0" i="0" dirty="0">
                <a:solidFill>
                  <a:schemeClr val="bg1"/>
                </a:solidFill>
                <a:effectLst/>
                <a:latin typeface="Arial" panose="020B0604020202020204" pitchFamily="34" charset="0"/>
                <a:cs typeface="Arial" panose="020B0604020202020204" pitchFamily="34" charset="0"/>
              </a:rPr>
              <a:t>Brand . . . 50 – 53</a:t>
            </a:r>
          </a:p>
          <a:p>
            <a:pPr marL="0" marR="0" indent="0">
              <a:spcBef>
                <a:spcPts val="0"/>
              </a:spcBef>
              <a:spcAft>
                <a:spcPts val="600"/>
              </a:spcAft>
              <a:buFont typeface="Arial" panose="020B0604020202020204" pitchFamily="34" charset="0"/>
              <a:buNone/>
            </a:pPr>
            <a:r>
              <a:rPr lang="en-US" sz="1200" b="0" i="0" dirty="0">
                <a:solidFill>
                  <a:schemeClr val="bg1"/>
                </a:solidFill>
                <a:effectLst/>
                <a:latin typeface="Arial" panose="020B0604020202020204" pitchFamily="34" charset="0"/>
                <a:cs typeface="Arial" panose="020B0604020202020204" pitchFamily="34" charset="0"/>
              </a:rPr>
              <a:t>Icons . . . 54 – 58 </a:t>
            </a:r>
          </a:p>
          <a:p>
            <a:pPr marL="0" marR="0" indent="0">
              <a:spcBef>
                <a:spcPts val="0"/>
              </a:spcBef>
              <a:spcAft>
                <a:spcPts val="600"/>
              </a:spcAft>
              <a:buFont typeface="Arial" panose="020B0604020202020204" pitchFamily="34" charset="0"/>
              <a:buNone/>
            </a:pPr>
            <a:r>
              <a:rPr lang="en-US" sz="1200" b="0" i="0" dirty="0">
                <a:solidFill>
                  <a:schemeClr val="bg1"/>
                </a:solidFill>
                <a:effectLst/>
                <a:latin typeface="Arial" panose="020B0604020202020204" pitchFamily="34" charset="0"/>
                <a:cs typeface="Arial" panose="020B0604020202020204" pitchFamily="34" charset="0"/>
              </a:rPr>
              <a:t>Maps . . . 59 – 65</a:t>
            </a:r>
          </a:p>
        </p:txBody>
      </p:sp>
    </p:spTree>
    <p:extLst>
      <p:ext uri="{BB962C8B-B14F-4D97-AF65-F5344CB8AC3E}">
        <p14:creationId xmlns:p14="http://schemas.microsoft.com/office/powerpoint/2010/main" val="378580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_dark">
    <p:bg>
      <p:bgPr>
        <a:solidFill>
          <a:srgbClr val="2B6FAB"/>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438150"/>
            <a:ext cx="329361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bg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3" name="Text Placeholder 2"/>
          <p:cNvSpPr>
            <a:spLocks noGrp="1"/>
          </p:cNvSpPr>
          <p:nvPr>
            <p:ph type="body" sz="quarter" idx="10" hasCustomPrompt="1"/>
          </p:nvPr>
        </p:nvSpPr>
        <p:spPr>
          <a:xfrm>
            <a:off x="4571999" y="518433"/>
            <a:ext cx="3308555" cy="2212971"/>
          </a:xfrm>
        </p:spPr>
        <p:txBody>
          <a:bodyPr tIns="0" bIns="0"/>
          <a:lstStyle>
            <a:lvl1pPr marL="0" indent="0">
              <a:buNone/>
              <a:defRPr sz="1600" baseline="0">
                <a:solidFill>
                  <a:schemeClr val="bg1"/>
                </a:solidFill>
              </a:defRPr>
            </a:lvl1pPr>
            <a:lvl2pPr marL="173037" indent="0">
              <a:buNone/>
              <a:defRPr>
                <a:solidFill>
                  <a:schemeClr val="accent6"/>
                </a:solidFill>
              </a:defRPr>
            </a:lvl2pPr>
            <a:lvl3pPr marL="323850" indent="0">
              <a:buNone/>
              <a:defRPr>
                <a:solidFill>
                  <a:schemeClr val="accent6"/>
                </a:solidFill>
              </a:defRPr>
            </a:lvl3pPr>
            <a:lvl4pPr marL="457200" indent="0">
              <a:buNone/>
              <a:defRPr>
                <a:solidFill>
                  <a:schemeClr val="accent6"/>
                </a:solidFill>
              </a:defRPr>
            </a:lvl4pPr>
            <a:lvl5pPr marL="593725" indent="0">
              <a:buNone/>
              <a:defRPr>
                <a:solidFill>
                  <a:schemeClr val="accent6"/>
                </a:solidFill>
              </a:defRPr>
            </a:lvl5pPr>
          </a:lstStyle>
          <a:p>
            <a:pPr lvl="0"/>
            <a:r>
              <a:rPr lang="en-US" dirty="0"/>
              <a:t>Enter text here</a:t>
            </a:r>
            <a:endParaRPr lang="en-GB" dirty="0"/>
          </a:p>
        </p:txBody>
      </p:sp>
      <p:sp>
        <p:nvSpPr>
          <p:cNvPr id="7"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2B7D1233-AFE1-111F-D09B-C4DDDECD8CA2}"/>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4" name="Group 3">
            <a:extLst>
              <a:ext uri="{FF2B5EF4-FFF2-40B4-BE49-F238E27FC236}">
                <a16:creationId xmlns:a16="http://schemas.microsoft.com/office/drawing/2014/main" id="{4DA954C2-C265-BBBB-5975-A6ED60BED30F}"/>
              </a:ext>
            </a:extLst>
          </p:cNvPr>
          <p:cNvGrpSpPr/>
          <p:nvPr userDrawn="1"/>
        </p:nvGrpSpPr>
        <p:grpSpPr>
          <a:xfrm>
            <a:off x="7332015" y="69156"/>
            <a:ext cx="1663154" cy="368994"/>
            <a:chOff x="7332015" y="69155"/>
            <a:chExt cx="1663154" cy="368994"/>
          </a:xfrm>
        </p:grpSpPr>
        <p:pic>
          <p:nvPicPr>
            <p:cNvPr id="5" name="Picture 4" descr="A picture containing logo&#10;&#10;Description automatically generated">
              <a:extLst>
                <a:ext uri="{FF2B5EF4-FFF2-40B4-BE49-F238E27FC236}">
                  <a16:creationId xmlns:a16="http://schemas.microsoft.com/office/drawing/2014/main" id="{CE04EC8C-B469-621A-AB82-F5228759FA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8" name="Straight Connector 7">
              <a:extLst>
                <a:ext uri="{FF2B5EF4-FFF2-40B4-BE49-F238E27FC236}">
                  <a16:creationId xmlns:a16="http://schemas.microsoft.com/office/drawing/2014/main" id="{0E671B7F-7681-A694-7D09-5118941DDA10}"/>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3B101F97-BA5D-3647-B208-FAF96E44BFB9}"/>
                </a:ext>
              </a:extLst>
            </p:cNvPr>
            <p:cNvGrpSpPr/>
            <p:nvPr userDrawn="1"/>
          </p:nvGrpSpPr>
          <p:grpSpPr>
            <a:xfrm>
              <a:off x="7332015" y="92213"/>
              <a:ext cx="989912" cy="322878"/>
              <a:chOff x="-2197100" y="355600"/>
              <a:chExt cx="13589000" cy="4432300"/>
            </a:xfrm>
          </p:grpSpPr>
          <p:pic>
            <p:nvPicPr>
              <p:cNvPr id="10" name="Picture 9" descr="Logo&#10;&#10;Description automatically generated">
                <a:extLst>
                  <a:ext uri="{FF2B5EF4-FFF2-40B4-BE49-F238E27FC236}">
                    <a16:creationId xmlns:a16="http://schemas.microsoft.com/office/drawing/2014/main" id="{54E283B9-C719-5206-EFE5-4736DE0424E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8" name="Picture 17" descr="A close up of a label&#10;&#10;Description automatically generated with low confidence">
                <a:extLst>
                  <a:ext uri="{FF2B5EF4-FFF2-40B4-BE49-F238E27FC236}">
                    <a16:creationId xmlns:a16="http://schemas.microsoft.com/office/drawing/2014/main" id="{8922EFFB-EDE3-5601-CE6B-61789499401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9" name="Picture 18" descr="Logo&#10;&#10;Description automatically generated">
                <a:extLst>
                  <a:ext uri="{FF2B5EF4-FFF2-40B4-BE49-F238E27FC236}">
                    <a16:creationId xmlns:a16="http://schemas.microsoft.com/office/drawing/2014/main" id="{5A0C7FF1-51B8-6CFC-FB23-B0430613E2D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6842362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438150"/>
            <a:ext cx="322503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7" name="Text Placeholder 2"/>
          <p:cNvSpPr>
            <a:spLocks noGrp="1"/>
          </p:cNvSpPr>
          <p:nvPr>
            <p:ph type="body" sz="quarter" idx="13" hasCustomPrompt="1"/>
          </p:nvPr>
        </p:nvSpPr>
        <p:spPr>
          <a:xfrm>
            <a:off x="4586748" y="518433"/>
            <a:ext cx="3267634" cy="2506435"/>
          </a:xfrm>
        </p:spPr>
        <p:txBody>
          <a:bodyPr tIns="0" bIns="0" anchor="t"/>
          <a:lstStyle>
            <a:lvl1pPr marL="0" indent="0" algn="l" defTabSz="914400" rtl="0" eaLnBrk="1" latinLnBrk="0" hangingPunct="1">
              <a:lnSpc>
                <a:spcPct val="100000"/>
              </a:lnSpc>
              <a:spcBef>
                <a:spcPts val="75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2pPr>
            <a:lvl3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3pPr>
            <a:lvl4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4pPr>
            <a:lvl5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GB" sz="1600" kern="1200" spc="80" baseline="0" dirty="0" smtClean="0">
                <a:solidFill>
                  <a:schemeClr val="accent6"/>
                </a:solidFill>
                <a:latin typeface="+mj-lt"/>
                <a:ea typeface="+mn-ea"/>
                <a:cs typeface="Segoe UI" panose="020B0502040204020203" pitchFamily="34" charset="0"/>
              </a:defRPr>
            </a:lvl5pPr>
          </a:lstStyle>
          <a:p>
            <a:pPr lvl="0"/>
            <a:r>
              <a:rPr lang="en-US" dirty="0"/>
              <a:t>Enter text here</a:t>
            </a:r>
            <a:endParaRPr lang="en-GB" dirty="0"/>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48490250-B249-AB4F-28F9-C5E84396FBA2}"/>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accent3"/>
                </a:solidFill>
                <a:latin typeface="Arial" panose="020B0604020202020204" pitchFamily="34" charset="0"/>
                <a:cs typeface="Arial" panose="020B0604020202020204" pitchFamily="34" charset="0"/>
              </a:rPr>
              <a:t> </a:t>
            </a: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r>
              <a:rPr lang="en-GB" sz="800" spc="0" baseline="0" dirty="0">
                <a:solidFill>
                  <a:schemeClr val="accent3"/>
                </a:solidFill>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3704D783-2EEF-9176-28F9-DB53DE7EE181}"/>
              </a:ext>
            </a:extLst>
          </p:cNvPr>
          <p:cNvGrpSpPr/>
          <p:nvPr userDrawn="1"/>
        </p:nvGrpSpPr>
        <p:grpSpPr>
          <a:xfrm>
            <a:off x="7332015" y="69156"/>
            <a:ext cx="1663154" cy="368994"/>
            <a:chOff x="7332015" y="69155"/>
            <a:chExt cx="1663154" cy="368994"/>
          </a:xfrm>
        </p:grpSpPr>
        <p:pic>
          <p:nvPicPr>
            <p:cNvPr id="4" name="Picture 3" descr="A picture containing logo&#10;&#10;Description automatically generated">
              <a:extLst>
                <a:ext uri="{FF2B5EF4-FFF2-40B4-BE49-F238E27FC236}">
                  <a16:creationId xmlns:a16="http://schemas.microsoft.com/office/drawing/2014/main" id="{34C2C6FA-186A-8B2D-C9CD-FD85C911AA8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8" name="Straight Connector 7">
              <a:extLst>
                <a:ext uri="{FF2B5EF4-FFF2-40B4-BE49-F238E27FC236}">
                  <a16:creationId xmlns:a16="http://schemas.microsoft.com/office/drawing/2014/main" id="{56889178-FE7D-8E82-61DE-0936EC0B7986}"/>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DABAF190-B3E4-3019-8DCE-84500BE5E7A1}"/>
                </a:ext>
              </a:extLst>
            </p:cNvPr>
            <p:cNvGrpSpPr/>
            <p:nvPr userDrawn="1"/>
          </p:nvGrpSpPr>
          <p:grpSpPr>
            <a:xfrm>
              <a:off x="7332015" y="92213"/>
              <a:ext cx="989912" cy="322878"/>
              <a:chOff x="-2197100" y="355600"/>
              <a:chExt cx="13589000" cy="4432300"/>
            </a:xfrm>
          </p:grpSpPr>
          <p:pic>
            <p:nvPicPr>
              <p:cNvPr id="10" name="Picture 9" descr="Logo&#10;&#10;Description automatically generated">
                <a:extLst>
                  <a:ext uri="{FF2B5EF4-FFF2-40B4-BE49-F238E27FC236}">
                    <a16:creationId xmlns:a16="http://schemas.microsoft.com/office/drawing/2014/main" id="{81E7E0C9-4845-CDA7-D061-1DFBF541C58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8" name="Picture 17" descr="A close up of a label&#10;&#10;Description automatically generated with low confidence">
                <a:extLst>
                  <a:ext uri="{FF2B5EF4-FFF2-40B4-BE49-F238E27FC236}">
                    <a16:creationId xmlns:a16="http://schemas.microsoft.com/office/drawing/2014/main" id="{83296FC0-1904-1499-B367-AE0A876D6CF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9" name="Picture 18" descr="Logo&#10;&#10;Description automatically generated">
                <a:extLst>
                  <a:ext uri="{FF2B5EF4-FFF2-40B4-BE49-F238E27FC236}">
                    <a16:creationId xmlns:a16="http://schemas.microsoft.com/office/drawing/2014/main" id="{72782776-2EF4-3629-DA44-0E7E911A389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87976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_divider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1" y="1938770"/>
            <a:ext cx="6396343" cy="1265959"/>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44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8" name="Text Placeholder 7"/>
          <p:cNvSpPr>
            <a:spLocks noGrp="1"/>
          </p:cNvSpPr>
          <p:nvPr>
            <p:ph type="body" sz="quarter" idx="10" hasCustomPrompt="1"/>
          </p:nvPr>
        </p:nvSpPr>
        <p:spPr>
          <a:xfrm>
            <a:off x="466725" y="3282950"/>
            <a:ext cx="6396038" cy="987425"/>
          </a:xfrm>
        </p:spPr>
        <p:txBody>
          <a:bodyPr/>
          <a:lstStyle>
            <a:lvl1pPr marL="228600" indent="-228600">
              <a:lnSpc>
                <a:spcPct val="100000"/>
              </a:lnSpc>
              <a:spcBef>
                <a:spcPts val="750"/>
              </a:spcBef>
              <a:buClr>
                <a:schemeClr val="accent1"/>
              </a:buClr>
              <a:buAutoNum type="arabicParenR"/>
              <a:defRPr>
                <a:solidFill>
                  <a:schemeClr val="accent1"/>
                </a:solidFill>
              </a:defRPr>
            </a:lvl1pPr>
          </a:lstStyle>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BD0316B9-C5EE-82AF-8F36-11F8A3CAC733}"/>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accent3"/>
                </a:solidFill>
                <a:latin typeface="Arial" panose="020B0604020202020204" pitchFamily="34" charset="0"/>
                <a:cs typeface="Arial" panose="020B0604020202020204" pitchFamily="34" charset="0"/>
              </a:rPr>
              <a:t> </a:t>
            </a: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r>
              <a:rPr lang="en-GB" sz="800" spc="0" baseline="0" dirty="0">
                <a:solidFill>
                  <a:schemeClr val="accent3"/>
                </a:solidFill>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B7DE189F-DCAB-D61A-6CCC-6A1C16BE2372}"/>
              </a:ext>
            </a:extLst>
          </p:cNvPr>
          <p:cNvGrpSpPr/>
          <p:nvPr userDrawn="1"/>
        </p:nvGrpSpPr>
        <p:grpSpPr>
          <a:xfrm>
            <a:off x="7332015" y="69156"/>
            <a:ext cx="1663154" cy="368994"/>
            <a:chOff x="7332015" y="69155"/>
            <a:chExt cx="1663154" cy="368994"/>
          </a:xfrm>
        </p:grpSpPr>
        <p:pic>
          <p:nvPicPr>
            <p:cNvPr id="4" name="Picture 3" descr="A picture containing logo&#10;&#10;Description automatically generated">
              <a:extLst>
                <a:ext uri="{FF2B5EF4-FFF2-40B4-BE49-F238E27FC236}">
                  <a16:creationId xmlns:a16="http://schemas.microsoft.com/office/drawing/2014/main" id="{494C6894-14E5-8948-2A3A-7C756A4F81C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7" name="Straight Connector 6">
              <a:extLst>
                <a:ext uri="{FF2B5EF4-FFF2-40B4-BE49-F238E27FC236}">
                  <a16:creationId xmlns:a16="http://schemas.microsoft.com/office/drawing/2014/main" id="{1DA6729D-5131-40C4-5A2C-480E05A366A8}"/>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316F1FF0-86EB-9A25-14DC-4D2776682FAC}"/>
                </a:ext>
              </a:extLst>
            </p:cNvPr>
            <p:cNvGrpSpPr/>
            <p:nvPr userDrawn="1"/>
          </p:nvGrpSpPr>
          <p:grpSpPr>
            <a:xfrm>
              <a:off x="7332015" y="92213"/>
              <a:ext cx="989912" cy="322878"/>
              <a:chOff x="-2197100" y="355600"/>
              <a:chExt cx="13589000" cy="4432300"/>
            </a:xfrm>
          </p:grpSpPr>
          <p:pic>
            <p:nvPicPr>
              <p:cNvPr id="10" name="Picture 9" descr="Logo&#10;&#10;Description automatically generated">
                <a:extLst>
                  <a:ext uri="{FF2B5EF4-FFF2-40B4-BE49-F238E27FC236}">
                    <a16:creationId xmlns:a16="http://schemas.microsoft.com/office/drawing/2014/main" id="{7ED86909-1EAD-F4AC-E156-61D434C17F8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8" name="Picture 17" descr="A close up of a label&#10;&#10;Description automatically generated with low confidence">
                <a:extLst>
                  <a:ext uri="{FF2B5EF4-FFF2-40B4-BE49-F238E27FC236}">
                    <a16:creationId xmlns:a16="http://schemas.microsoft.com/office/drawing/2014/main" id="{108A32E2-9EA3-9A4E-1ECA-A04585EAF24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9" name="Picture 18" descr="Logo&#10;&#10;Description automatically generated">
                <a:extLst>
                  <a:ext uri="{FF2B5EF4-FFF2-40B4-BE49-F238E27FC236}">
                    <a16:creationId xmlns:a16="http://schemas.microsoft.com/office/drawing/2014/main" id="{83F04508-4531-F623-C282-6822CC7C56C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74531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Agenda_divider_gray">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1" y="1938770"/>
            <a:ext cx="6396343" cy="1265959"/>
          </a:xfrm>
          <a:prstGeom prst="rect">
            <a:avLst/>
          </a:prstGeom>
        </p:spPr>
        <p:txBody>
          <a:bodyPr vert="horz" lIns="0" tIns="0" rIns="0" bIns="0" rtlCol="0" anchor="b">
            <a:noAutofit/>
          </a:bodyPr>
          <a:lstStyle>
            <a:lvl1pPr marL="0" algn="l" defTabSz="914400" rtl="0" eaLnBrk="1" latinLnBrk="0" hangingPunct="1">
              <a:lnSpc>
                <a:spcPct val="90000"/>
              </a:lnSpc>
              <a:spcBef>
                <a:spcPct val="0"/>
              </a:spcBef>
              <a:buNone/>
              <a:defRPr lang="en-US" sz="44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8" name="Text Placeholder 7"/>
          <p:cNvSpPr>
            <a:spLocks noGrp="1"/>
          </p:cNvSpPr>
          <p:nvPr>
            <p:ph type="body" sz="quarter" idx="10" hasCustomPrompt="1"/>
          </p:nvPr>
        </p:nvSpPr>
        <p:spPr>
          <a:xfrm>
            <a:off x="466725" y="3282950"/>
            <a:ext cx="6396038" cy="987425"/>
          </a:xfrm>
        </p:spPr>
        <p:txBody>
          <a:bodyPr/>
          <a:lstStyle>
            <a:lvl1pPr marL="228600" indent="-228600">
              <a:lnSpc>
                <a:spcPct val="100000"/>
              </a:lnSpc>
              <a:spcBef>
                <a:spcPts val="750"/>
              </a:spcBef>
              <a:buClr>
                <a:schemeClr val="accent4"/>
              </a:buClr>
              <a:buAutoNum type="arabicParenR"/>
              <a:defRPr>
                <a:solidFill>
                  <a:schemeClr val="tx1"/>
                </a:solidFill>
              </a:defRPr>
            </a:lvl1pPr>
          </a:lstStyle>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p:txBody>
      </p:sp>
      <p:sp>
        <p:nvSpPr>
          <p:cNvPr id="5" name="Text Placeholder 3"/>
          <p:cNvSpPr>
            <a:spLocks noGrp="1"/>
          </p:cNvSpPr>
          <p:nvPr>
            <p:ph type="body" sz="quarter" idx="17"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B54A8E5A-559A-BD8C-C91E-73A72140F3A8}"/>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tx1"/>
                </a:solidFill>
                <a:latin typeface="Arial" panose="020B0604020202020204" pitchFamily="34" charset="0"/>
                <a:cs typeface="Arial" panose="020B0604020202020204" pitchFamily="34" charset="0"/>
              </a:rPr>
              <a:t> </a:t>
            </a:r>
            <a:r>
              <a:rPr lang="en-GB" sz="800" spc="0" baseline="0" dirty="0" err="1">
                <a:solidFill>
                  <a:schemeClr val="tx1"/>
                </a:solidFill>
                <a:latin typeface="Arial" panose="020B0604020202020204" pitchFamily="34" charset="0"/>
                <a:cs typeface="Arial" panose="020B0604020202020204" pitchFamily="34" charset="0"/>
              </a:rPr>
              <a:t>incose.org</a:t>
            </a:r>
            <a:r>
              <a:rPr lang="en-GB" sz="800" spc="0" baseline="0" dirty="0">
                <a:solidFill>
                  <a:schemeClr val="tx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tx1"/>
                </a:solidFill>
                <a:latin typeface="Arial" panose="020B0604020202020204" pitchFamily="34" charset="0"/>
                <a:cs typeface="Arial" panose="020B0604020202020204" pitchFamily="34" charset="0"/>
              </a:rPr>
              <a:t>‹#›</a:t>
            </a:fld>
            <a:r>
              <a:rPr lang="en-GB" sz="800" spc="0" baseline="0" dirty="0">
                <a:solidFill>
                  <a:schemeClr val="tx1"/>
                </a:solidFill>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34A16A7A-8106-C211-4CF1-7A576384C4D8}"/>
              </a:ext>
            </a:extLst>
          </p:cNvPr>
          <p:cNvGrpSpPr/>
          <p:nvPr userDrawn="1"/>
        </p:nvGrpSpPr>
        <p:grpSpPr>
          <a:xfrm>
            <a:off x="7332015" y="69156"/>
            <a:ext cx="1663154" cy="368994"/>
            <a:chOff x="7332015" y="69155"/>
            <a:chExt cx="1663154" cy="368994"/>
          </a:xfrm>
        </p:grpSpPr>
        <p:pic>
          <p:nvPicPr>
            <p:cNvPr id="4" name="Picture 3" descr="A picture containing logo&#10;&#10;Description automatically generated">
              <a:extLst>
                <a:ext uri="{FF2B5EF4-FFF2-40B4-BE49-F238E27FC236}">
                  <a16:creationId xmlns:a16="http://schemas.microsoft.com/office/drawing/2014/main" id="{DC92859C-033E-5826-6D8D-659ABFEEB02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7" name="Straight Connector 6">
              <a:extLst>
                <a:ext uri="{FF2B5EF4-FFF2-40B4-BE49-F238E27FC236}">
                  <a16:creationId xmlns:a16="http://schemas.microsoft.com/office/drawing/2014/main" id="{691DFC7D-1871-EA3B-E4E5-51F285D439B9}"/>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CECD1ACC-4EBE-C201-4F4D-370773AF0BEB}"/>
                </a:ext>
              </a:extLst>
            </p:cNvPr>
            <p:cNvGrpSpPr/>
            <p:nvPr userDrawn="1"/>
          </p:nvGrpSpPr>
          <p:grpSpPr>
            <a:xfrm>
              <a:off x="7332015" y="92213"/>
              <a:ext cx="989912" cy="322878"/>
              <a:chOff x="-2197100" y="355600"/>
              <a:chExt cx="13589000" cy="4432300"/>
            </a:xfrm>
          </p:grpSpPr>
          <p:pic>
            <p:nvPicPr>
              <p:cNvPr id="10" name="Picture 9" descr="Logo&#10;&#10;Description automatically generated">
                <a:extLst>
                  <a:ext uri="{FF2B5EF4-FFF2-40B4-BE49-F238E27FC236}">
                    <a16:creationId xmlns:a16="http://schemas.microsoft.com/office/drawing/2014/main" id="{E5D8E58B-71BB-73CE-8F1B-26F1F66E43B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8" name="Picture 17" descr="A close up of a label&#10;&#10;Description automatically generated with low confidence">
                <a:extLst>
                  <a:ext uri="{FF2B5EF4-FFF2-40B4-BE49-F238E27FC236}">
                    <a16:creationId xmlns:a16="http://schemas.microsoft.com/office/drawing/2014/main" id="{4F3C8281-CB17-769F-B2CA-50891F0864B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9" name="Picture 18" descr="Logo&#10;&#10;Description automatically generated">
                <a:extLst>
                  <a:ext uri="{FF2B5EF4-FFF2-40B4-BE49-F238E27FC236}">
                    <a16:creationId xmlns:a16="http://schemas.microsoft.com/office/drawing/2014/main" id="{EDB89B67-FD09-B4E5-1570-13B35B37622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45793913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Subtitle_light">
    <p:bg>
      <p:bgPr>
        <a:solidFill>
          <a:srgbClr val="FFFFFF"/>
        </a:solid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6"/>
          </p:nvPr>
        </p:nvSpPr>
        <p:spPr>
          <a:xfrm>
            <a:off x="465187" y="894740"/>
            <a:ext cx="8219717" cy="170816"/>
          </a:xfrm>
        </p:spPr>
        <p:txBody>
          <a:bodyPr tIns="0"/>
          <a:lstStyle>
            <a:lvl1pPr marL="0" indent="0">
              <a:buNone/>
              <a:defRPr lang="en-US" sz="1100" kern="1200" spc="0" baseline="0" dirty="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3" name="Text Placeholder 2"/>
          <p:cNvSpPr>
            <a:spLocks noGrp="1"/>
          </p:cNvSpPr>
          <p:nvPr>
            <p:ph type="body" sz="quarter" idx="17" hasCustomPrompt="1"/>
          </p:nvPr>
        </p:nvSpPr>
        <p:spPr>
          <a:xfrm>
            <a:off x="465138" y="438150"/>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4" name="Text Placeholder 3"/>
          <p:cNvSpPr>
            <a:spLocks noGrp="1"/>
          </p:cNvSpPr>
          <p:nvPr>
            <p:ph type="body" sz="quarter" idx="18" hasCustomPrompt="1"/>
          </p:nvPr>
        </p:nvSpPr>
        <p:spPr>
          <a:xfrm>
            <a:off x="466725" y="4616824"/>
            <a:ext cx="1823085" cy="9300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5" name="Text Placeholder 4"/>
          <p:cNvSpPr>
            <a:spLocks noGrp="1"/>
          </p:cNvSpPr>
          <p:nvPr>
            <p:ph type="body" sz="quarter" idx="19"/>
          </p:nvPr>
        </p:nvSpPr>
        <p:spPr>
          <a:xfrm>
            <a:off x="466725" y="1206500"/>
            <a:ext cx="8220075" cy="2820988"/>
          </a:xfrm>
        </p:spPr>
        <p:txBody>
          <a:bodyPr/>
          <a:lstStyle>
            <a:lvl1pPr>
              <a:defRPr sz="1050">
                <a:solidFill>
                  <a:schemeClr val="accent5"/>
                </a:solidFill>
              </a:defRPr>
            </a:lvl1pPr>
            <a:lvl2pPr>
              <a:defRPr sz="1000">
                <a:solidFill>
                  <a:schemeClr val="accent5"/>
                </a:solidFill>
              </a:defRPr>
            </a:lvl2pPr>
            <a:lvl3pPr>
              <a:defRPr sz="900">
                <a:solidFill>
                  <a:schemeClr val="accent5"/>
                </a:solidFill>
              </a:defRPr>
            </a:lvl3pPr>
            <a:lvl4pPr>
              <a:defRPr sz="800">
                <a:solidFill>
                  <a:schemeClr val="accent5"/>
                </a:solidFill>
              </a:defRPr>
            </a:lvl4pPr>
            <a:lvl5pPr>
              <a:defRPr sz="8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 name="Group 1">
            <a:extLst>
              <a:ext uri="{FF2B5EF4-FFF2-40B4-BE49-F238E27FC236}">
                <a16:creationId xmlns:a16="http://schemas.microsoft.com/office/drawing/2014/main" id="{54579781-A68D-14B3-6584-27DDD46F98D6}"/>
              </a:ext>
            </a:extLst>
          </p:cNvPr>
          <p:cNvGrpSpPr/>
          <p:nvPr userDrawn="1"/>
        </p:nvGrpSpPr>
        <p:grpSpPr>
          <a:xfrm>
            <a:off x="7332015" y="69156"/>
            <a:ext cx="1663154" cy="368994"/>
            <a:chOff x="7332015" y="69155"/>
            <a:chExt cx="1663154" cy="368994"/>
          </a:xfrm>
        </p:grpSpPr>
        <p:pic>
          <p:nvPicPr>
            <p:cNvPr id="6" name="Picture 5" descr="A picture containing logo&#10;&#10;Description automatically generated">
              <a:extLst>
                <a:ext uri="{FF2B5EF4-FFF2-40B4-BE49-F238E27FC236}">
                  <a16:creationId xmlns:a16="http://schemas.microsoft.com/office/drawing/2014/main" id="{4F5EDD04-C8C7-D024-F562-22E04C337D5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7" name="Straight Connector 6">
              <a:extLst>
                <a:ext uri="{FF2B5EF4-FFF2-40B4-BE49-F238E27FC236}">
                  <a16:creationId xmlns:a16="http://schemas.microsoft.com/office/drawing/2014/main" id="{FCB87D6D-B324-A551-75B5-323374FFF49A}"/>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B8AA25D2-753B-FE0A-62C8-A945ED02B621}"/>
                </a:ext>
              </a:extLst>
            </p:cNvPr>
            <p:cNvGrpSpPr/>
            <p:nvPr userDrawn="1"/>
          </p:nvGrpSpPr>
          <p:grpSpPr>
            <a:xfrm>
              <a:off x="7332015" y="92213"/>
              <a:ext cx="989912" cy="322878"/>
              <a:chOff x="-2197100" y="355600"/>
              <a:chExt cx="13589000" cy="4432300"/>
            </a:xfrm>
          </p:grpSpPr>
          <p:pic>
            <p:nvPicPr>
              <p:cNvPr id="10" name="Picture 9" descr="Logo&#10;&#10;Description automatically generated">
                <a:extLst>
                  <a:ext uri="{FF2B5EF4-FFF2-40B4-BE49-F238E27FC236}">
                    <a16:creationId xmlns:a16="http://schemas.microsoft.com/office/drawing/2014/main" id="{11358876-5EAD-9FFD-0AC3-C81A180959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8" name="Picture 17" descr="A close up of a label&#10;&#10;Description automatically generated with low confidence">
                <a:extLst>
                  <a:ext uri="{FF2B5EF4-FFF2-40B4-BE49-F238E27FC236}">
                    <a16:creationId xmlns:a16="http://schemas.microsoft.com/office/drawing/2014/main" id="{41CE9E7A-78B6-7280-7921-12B52D5CF6C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9" name="Picture 18" descr="Logo&#10;&#10;Description automatically generated">
                <a:extLst>
                  <a:ext uri="{FF2B5EF4-FFF2-40B4-BE49-F238E27FC236}">
                    <a16:creationId xmlns:a16="http://schemas.microsoft.com/office/drawing/2014/main" id="{F1495379-6859-4406-5898-054720D1586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66695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Subtitle_gray">
    <p:bg>
      <p:bgPr>
        <a:solidFill>
          <a:schemeClr val="bg2"/>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438150"/>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8" name="Text Placeholder 4"/>
          <p:cNvSpPr>
            <a:spLocks noGrp="1"/>
          </p:cNvSpPr>
          <p:nvPr>
            <p:ph type="body" sz="quarter" idx="16"/>
          </p:nvPr>
        </p:nvSpPr>
        <p:spPr>
          <a:xfrm>
            <a:off x="465187" y="894740"/>
            <a:ext cx="8219717" cy="170816"/>
          </a:xfrm>
        </p:spPr>
        <p:txBody>
          <a:bodyPr tIns="0"/>
          <a:lstStyle>
            <a:lvl1pPr marL="0" inden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6" name="Text Placeholder 4"/>
          <p:cNvSpPr>
            <a:spLocks noGrp="1"/>
          </p:cNvSpPr>
          <p:nvPr>
            <p:ph type="body" sz="quarter" idx="19"/>
          </p:nvPr>
        </p:nvSpPr>
        <p:spPr>
          <a:xfrm>
            <a:off x="466725" y="1206500"/>
            <a:ext cx="8220075" cy="2820988"/>
          </a:xfrm>
        </p:spPr>
        <p:txBody>
          <a:bodyPr/>
          <a:lstStyle>
            <a:lvl1pPr>
              <a:defRPr sz="1050">
                <a:solidFill>
                  <a:schemeClr val="tx1"/>
                </a:solidFill>
              </a:defRPr>
            </a:lvl1pPr>
            <a:lvl2pPr>
              <a:defRPr sz="1000">
                <a:solidFill>
                  <a:schemeClr val="tx1"/>
                </a:solidFill>
              </a:defRPr>
            </a:lvl2pPr>
            <a:lvl3pPr>
              <a:defRPr sz="900">
                <a:solidFill>
                  <a:schemeClr val="tx1"/>
                </a:solidFill>
              </a:defRPr>
            </a:lvl3pPr>
            <a:lvl4pPr>
              <a:defRPr sz="800">
                <a:solidFill>
                  <a:schemeClr val="tx1"/>
                </a:solidFill>
              </a:defRPr>
            </a:lvl4pPr>
            <a:lvl5pPr>
              <a:defRPr sz="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 name="Group 1">
            <a:extLst>
              <a:ext uri="{FF2B5EF4-FFF2-40B4-BE49-F238E27FC236}">
                <a16:creationId xmlns:a16="http://schemas.microsoft.com/office/drawing/2014/main" id="{65809006-81C6-EA87-452B-F3FFC5CB5E90}"/>
              </a:ext>
            </a:extLst>
          </p:cNvPr>
          <p:cNvGrpSpPr/>
          <p:nvPr userDrawn="1"/>
        </p:nvGrpSpPr>
        <p:grpSpPr>
          <a:xfrm>
            <a:off x="7332015"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3EC39DEF-AD1C-5071-CBED-E6D611E8DC5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7" name="Straight Connector 6">
              <a:extLst>
                <a:ext uri="{FF2B5EF4-FFF2-40B4-BE49-F238E27FC236}">
                  <a16:creationId xmlns:a16="http://schemas.microsoft.com/office/drawing/2014/main" id="{DA885AF5-004D-6B10-F83F-6E196C1CB75F}"/>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C3FBC48E-DC50-DE23-A02C-702B7A5015AF}"/>
                </a:ext>
              </a:extLst>
            </p:cNvPr>
            <p:cNvGrpSpPr/>
            <p:nvPr userDrawn="1"/>
          </p:nvGrpSpPr>
          <p:grpSpPr>
            <a:xfrm>
              <a:off x="7332015" y="92213"/>
              <a:ext cx="989912" cy="322878"/>
              <a:chOff x="-2197100" y="355600"/>
              <a:chExt cx="13589000" cy="4432300"/>
            </a:xfrm>
          </p:grpSpPr>
          <p:pic>
            <p:nvPicPr>
              <p:cNvPr id="10" name="Picture 9" descr="Logo&#10;&#10;Description automatically generated">
                <a:extLst>
                  <a:ext uri="{FF2B5EF4-FFF2-40B4-BE49-F238E27FC236}">
                    <a16:creationId xmlns:a16="http://schemas.microsoft.com/office/drawing/2014/main" id="{F981791F-F056-23CA-0CA1-B9E3545FD42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8" name="Picture 17" descr="A close up of a label&#10;&#10;Description automatically generated with low confidence">
                <a:extLst>
                  <a:ext uri="{FF2B5EF4-FFF2-40B4-BE49-F238E27FC236}">
                    <a16:creationId xmlns:a16="http://schemas.microsoft.com/office/drawing/2014/main" id="{27136524-21BE-34EE-C48E-ABEF895116E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9" name="Picture 18" descr="Logo&#10;&#10;Description automatically generated">
                <a:extLst>
                  <a:ext uri="{FF2B5EF4-FFF2-40B4-BE49-F238E27FC236}">
                    <a16:creationId xmlns:a16="http://schemas.microsoft.com/office/drawing/2014/main" id="{35B79047-7D8A-4AF5-54F2-C5F5486C82E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668069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Subtitle_dark">
    <p:bg>
      <p:bgPr>
        <a:solidFill>
          <a:srgbClr val="2B6FAB"/>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438150"/>
            <a:ext cx="8221662" cy="368300"/>
          </a:xfrm>
        </p:spPr>
        <p:txBody>
          <a:bodyPr tIns="0" bIns="0"/>
          <a:lstStyle>
            <a:lvl1pPr marL="0" indent="0">
              <a:spcBef>
                <a:spcPts val="0"/>
              </a:spcBef>
              <a:buNone/>
              <a:defRPr sz="2400" b="1" spc="-70" baseline="0">
                <a:solidFill>
                  <a:schemeClr val="tx1"/>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8" name="Text Placeholder 4"/>
          <p:cNvSpPr>
            <a:spLocks noGrp="1"/>
          </p:cNvSpPr>
          <p:nvPr>
            <p:ph type="body" sz="quarter" idx="16"/>
          </p:nvPr>
        </p:nvSpPr>
        <p:spPr>
          <a:xfrm>
            <a:off x="465187" y="894740"/>
            <a:ext cx="8219717" cy="170816"/>
          </a:xfrm>
        </p:spPr>
        <p:txBody>
          <a:bodyPr tIns="0"/>
          <a:lstStyle>
            <a:lvl1pPr marL="0" inden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6" name="Text Placeholder 4"/>
          <p:cNvSpPr>
            <a:spLocks noGrp="1"/>
          </p:cNvSpPr>
          <p:nvPr>
            <p:ph type="body" sz="quarter" idx="19"/>
          </p:nvPr>
        </p:nvSpPr>
        <p:spPr>
          <a:xfrm>
            <a:off x="466725" y="1206500"/>
            <a:ext cx="8220075" cy="2820988"/>
          </a:xfrm>
        </p:spPr>
        <p:txBody>
          <a:bodyPr/>
          <a:lstStyle>
            <a:lvl1pPr>
              <a:defRPr sz="1050">
                <a:solidFill>
                  <a:schemeClr val="tx1"/>
                </a:solidFill>
              </a:defRPr>
            </a:lvl1pPr>
            <a:lvl2pPr>
              <a:defRPr sz="1000">
                <a:solidFill>
                  <a:schemeClr val="tx1"/>
                </a:solidFill>
              </a:defRPr>
            </a:lvl2pPr>
            <a:lvl3pPr>
              <a:defRPr sz="900">
                <a:solidFill>
                  <a:schemeClr val="tx1"/>
                </a:solidFill>
              </a:defRPr>
            </a:lvl3pPr>
            <a:lvl4pPr>
              <a:defRPr sz="800">
                <a:solidFill>
                  <a:schemeClr val="tx1"/>
                </a:solidFill>
              </a:defRPr>
            </a:lvl4pPr>
            <a:lvl5pPr>
              <a:defRPr sz="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 name="Group 1">
            <a:extLst>
              <a:ext uri="{FF2B5EF4-FFF2-40B4-BE49-F238E27FC236}">
                <a16:creationId xmlns:a16="http://schemas.microsoft.com/office/drawing/2014/main" id="{93BF8F4F-F840-1BC6-091C-60385C51FD1E}"/>
              </a:ext>
            </a:extLst>
          </p:cNvPr>
          <p:cNvGrpSpPr/>
          <p:nvPr userDrawn="1"/>
        </p:nvGrpSpPr>
        <p:grpSpPr>
          <a:xfrm>
            <a:off x="7332015"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B14ADAB6-7504-89B5-F013-F5D842DFA77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7" name="Straight Connector 6">
              <a:extLst>
                <a:ext uri="{FF2B5EF4-FFF2-40B4-BE49-F238E27FC236}">
                  <a16:creationId xmlns:a16="http://schemas.microsoft.com/office/drawing/2014/main" id="{3502E546-E25D-05E1-2D81-DE290AC308F1}"/>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CA55B25A-2CA8-F2CE-85B1-DF7C44CF1113}"/>
                </a:ext>
              </a:extLst>
            </p:cNvPr>
            <p:cNvGrpSpPr/>
            <p:nvPr userDrawn="1"/>
          </p:nvGrpSpPr>
          <p:grpSpPr>
            <a:xfrm>
              <a:off x="7332015" y="92213"/>
              <a:ext cx="989912" cy="322878"/>
              <a:chOff x="-2197100" y="355600"/>
              <a:chExt cx="13589000" cy="4432300"/>
            </a:xfrm>
          </p:grpSpPr>
          <p:pic>
            <p:nvPicPr>
              <p:cNvPr id="10" name="Picture 9" descr="Logo&#10;&#10;Description automatically generated">
                <a:extLst>
                  <a:ext uri="{FF2B5EF4-FFF2-40B4-BE49-F238E27FC236}">
                    <a16:creationId xmlns:a16="http://schemas.microsoft.com/office/drawing/2014/main" id="{6FC0A13C-2440-D658-B0E1-E43DE5B9F51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1" name="Picture 10" descr="A close up of a label&#10;&#10;Description automatically generated with low confidence">
                <a:extLst>
                  <a:ext uri="{FF2B5EF4-FFF2-40B4-BE49-F238E27FC236}">
                    <a16:creationId xmlns:a16="http://schemas.microsoft.com/office/drawing/2014/main" id="{2AA888CF-145F-5A27-13B4-A36D0209925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2" name="Picture 11" descr="Logo&#10;&#10;Description automatically generated">
                <a:extLst>
                  <a:ext uri="{FF2B5EF4-FFF2-40B4-BE49-F238E27FC236}">
                    <a16:creationId xmlns:a16="http://schemas.microsoft.com/office/drawing/2014/main" id="{076167B0-3D92-8A6C-8D6A-1F5888224E6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59506138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subtitle_bold_light">
    <p:bg>
      <p:bgPr>
        <a:solidFill>
          <a:srgbClr val="FFFFFF"/>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6"/>
          </p:nvPr>
        </p:nvSpPr>
        <p:spPr>
          <a:xfrm>
            <a:off x="464494" y="1488137"/>
            <a:ext cx="2274660" cy="3062171"/>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441223"/>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4" name="Text Placeholder 3"/>
          <p:cNvSpPr>
            <a:spLocks noGrp="1"/>
          </p:cNvSpPr>
          <p:nvPr>
            <p:ph type="body" sz="quarter" idx="17" hasCustomPrompt="1"/>
          </p:nvPr>
        </p:nvSpPr>
        <p:spPr>
          <a:xfrm>
            <a:off x="466725" y="4621306"/>
            <a:ext cx="1823085" cy="8852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224470B1-A3B7-4256-E955-7B22FB9388D8}"/>
              </a:ext>
            </a:extLst>
          </p:cNvPr>
          <p:cNvGrpSpPr/>
          <p:nvPr userDrawn="1"/>
        </p:nvGrpSpPr>
        <p:grpSpPr>
          <a:xfrm>
            <a:off x="7332015" y="88002"/>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64C2D7E7-0675-ECAB-9413-6A68EF46244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5" name="Straight Connector 4">
              <a:extLst>
                <a:ext uri="{FF2B5EF4-FFF2-40B4-BE49-F238E27FC236}">
                  <a16:creationId xmlns:a16="http://schemas.microsoft.com/office/drawing/2014/main" id="{539D2E54-B7C7-3CAB-292C-D93B6BF7E112}"/>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27AF176C-4715-F615-EF75-8B7D0CA07C25}"/>
                </a:ext>
              </a:extLst>
            </p:cNvPr>
            <p:cNvGrpSpPr/>
            <p:nvPr userDrawn="1"/>
          </p:nvGrpSpPr>
          <p:grpSpPr>
            <a:xfrm>
              <a:off x="7332015" y="92213"/>
              <a:ext cx="989912" cy="322878"/>
              <a:chOff x="-2197100" y="355600"/>
              <a:chExt cx="13589000" cy="4432300"/>
            </a:xfrm>
          </p:grpSpPr>
          <p:pic>
            <p:nvPicPr>
              <p:cNvPr id="7" name="Picture 6" descr="Logo&#10;&#10;Description automatically generated">
                <a:extLst>
                  <a:ext uri="{FF2B5EF4-FFF2-40B4-BE49-F238E27FC236}">
                    <a16:creationId xmlns:a16="http://schemas.microsoft.com/office/drawing/2014/main" id="{2D24FD29-0AEE-84AD-FB74-88AB93FE9AE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7" name="Picture 16" descr="A close up of a label&#10;&#10;Description automatically generated with low confidence">
                <a:extLst>
                  <a:ext uri="{FF2B5EF4-FFF2-40B4-BE49-F238E27FC236}">
                    <a16:creationId xmlns:a16="http://schemas.microsoft.com/office/drawing/2014/main" id="{9FBAE715-D071-2212-322B-27574609BBD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8" name="Picture 17" descr="Logo&#10;&#10;Description automatically generated">
                <a:extLst>
                  <a:ext uri="{FF2B5EF4-FFF2-40B4-BE49-F238E27FC236}">
                    <a16:creationId xmlns:a16="http://schemas.microsoft.com/office/drawing/2014/main" id="{BCC8CE63-8830-686E-CD8D-448C583995D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815401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subtitle_bold_gray">
    <p:bg>
      <p:bgPr>
        <a:solidFill>
          <a:schemeClr val="bg2"/>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441223"/>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6" name="Text Placeholder 4"/>
          <p:cNvSpPr>
            <a:spLocks noGrp="1"/>
          </p:cNvSpPr>
          <p:nvPr>
            <p:ph type="body" sz="quarter" idx="16"/>
          </p:nvPr>
        </p:nvSpPr>
        <p:spPr>
          <a:xfrm>
            <a:off x="464494" y="1488137"/>
            <a:ext cx="2274660" cy="3062171"/>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447546EB-411A-7681-2577-53DD99D23B3B}"/>
              </a:ext>
            </a:extLst>
          </p:cNvPr>
          <p:cNvGrpSpPr/>
          <p:nvPr userDrawn="1"/>
        </p:nvGrpSpPr>
        <p:grpSpPr>
          <a:xfrm>
            <a:off x="7332015" y="72229"/>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9241E9D3-AC60-D406-E251-FBAAAED76C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7" name="Straight Connector 6">
              <a:extLst>
                <a:ext uri="{FF2B5EF4-FFF2-40B4-BE49-F238E27FC236}">
                  <a16:creationId xmlns:a16="http://schemas.microsoft.com/office/drawing/2014/main" id="{73FA597E-35F7-B6D2-F689-DE0479450EC4}"/>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DAEB652F-C092-62C4-8A96-E0F98F8F7201}"/>
                </a:ext>
              </a:extLst>
            </p:cNvPr>
            <p:cNvGrpSpPr/>
            <p:nvPr userDrawn="1"/>
          </p:nvGrpSpPr>
          <p:grpSpPr>
            <a:xfrm>
              <a:off x="7332015" y="92213"/>
              <a:ext cx="989912" cy="322878"/>
              <a:chOff x="-2197100" y="355600"/>
              <a:chExt cx="13589000" cy="4432300"/>
            </a:xfrm>
          </p:grpSpPr>
          <p:pic>
            <p:nvPicPr>
              <p:cNvPr id="9" name="Picture 8" descr="Logo&#10;&#10;Description automatically generated">
                <a:extLst>
                  <a:ext uri="{FF2B5EF4-FFF2-40B4-BE49-F238E27FC236}">
                    <a16:creationId xmlns:a16="http://schemas.microsoft.com/office/drawing/2014/main" id="{7C644021-0384-988A-9AC1-B708FD9145E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7" name="Picture 16" descr="A close up of a label&#10;&#10;Description automatically generated with low confidence">
                <a:extLst>
                  <a:ext uri="{FF2B5EF4-FFF2-40B4-BE49-F238E27FC236}">
                    <a16:creationId xmlns:a16="http://schemas.microsoft.com/office/drawing/2014/main" id="{73BF1C1B-1EEB-C4F3-EF65-3BD8FF44876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8" name="Picture 17" descr="Logo&#10;&#10;Description automatically generated">
                <a:extLst>
                  <a:ext uri="{FF2B5EF4-FFF2-40B4-BE49-F238E27FC236}">
                    <a16:creationId xmlns:a16="http://schemas.microsoft.com/office/drawing/2014/main" id="{3121BBA0-FF31-6969-064F-C4DE1723B31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693213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subtitle_bold_dark">
    <p:bg>
      <p:bgPr>
        <a:solidFill>
          <a:schemeClr val="accent1"/>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438150"/>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tx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6" name="Text Placeholder 4"/>
          <p:cNvSpPr>
            <a:spLocks noGrp="1"/>
          </p:cNvSpPr>
          <p:nvPr>
            <p:ph type="body" sz="quarter" idx="16"/>
          </p:nvPr>
        </p:nvSpPr>
        <p:spPr>
          <a:xfrm>
            <a:off x="464494" y="1488137"/>
            <a:ext cx="2274660" cy="3062171"/>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C3A1D6F8-8E07-C18D-FAC3-B8C4CAA7849A}"/>
              </a:ext>
            </a:extLst>
          </p:cNvPr>
          <p:cNvGrpSpPr/>
          <p:nvPr userDrawn="1"/>
        </p:nvGrpSpPr>
        <p:grpSpPr>
          <a:xfrm>
            <a:off x="7332015"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DED33F1C-1883-AB78-43A6-DAA445C88D9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7" name="Straight Connector 6">
              <a:extLst>
                <a:ext uri="{FF2B5EF4-FFF2-40B4-BE49-F238E27FC236}">
                  <a16:creationId xmlns:a16="http://schemas.microsoft.com/office/drawing/2014/main" id="{F1C3F0D5-13D2-95F2-BA79-ECE2959D09D7}"/>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992E3451-D13E-26D1-9A8B-4EDDE9F44371}"/>
                </a:ext>
              </a:extLst>
            </p:cNvPr>
            <p:cNvGrpSpPr/>
            <p:nvPr userDrawn="1"/>
          </p:nvGrpSpPr>
          <p:grpSpPr>
            <a:xfrm>
              <a:off x="7332015" y="92213"/>
              <a:ext cx="989912" cy="322878"/>
              <a:chOff x="-2197100" y="355600"/>
              <a:chExt cx="13589000" cy="4432300"/>
            </a:xfrm>
          </p:grpSpPr>
          <p:pic>
            <p:nvPicPr>
              <p:cNvPr id="9" name="Picture 8" descr="Logo&#10;&#10;Description automatically generated">
                <a:extLst>
                  <a:ext uri="{FF2B5EF4-FFF2-40B4-BE49-F238E27FC236}">
                    <a16:creationId xmlns:a16="http://schemas.microsoft.com/office/drawing/2014/main" id="{8809CAF3-8648-CB1E-E622-3C38AFEF09A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7" name="Picture 16" descr="A close up of a label&#10;&#10;Description automatically generated with low confidence">
                <a:extLst>
                  <a:ext uri="{FF2B5EF4-FFF2-40B4-BE49-F238E27FC236}">
                    <a16:creationId xmlns:a16="http://schemas.microsoft.com/office/drawing/2014/main" id="{9CAD9679-C0D8-3B1B-FF7F-5D4559D9EEC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8" name="Picture 17" descr="Logo&#10;&#10;Description automatically generated">
                <a:extLst>
                  <a:ext uri="{FF2B5EF4-FFF2-40B4-BE49-F238E27FC236}">
                    <a16:creationId xmlns:a16="http://schemas.microsoft.com/office/drawing/2014/main" id="{C876A83F-ECE0-BA2D-745A-75B776760DF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7895192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Slide_whit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grpSp>
        <p:nvGrpSpPr>
          <p:cNvPr id="9" name="Group 8">
            <a:extLst>
              <a:ext uri="{FF2B5EF4-FFF2-40B4-BE49-F238E27FC236}">
                <a16:creationId xmlns:a16="http://schemas.microsoft.com/office/drawing/2014/main" id="{73AE3150-DE7B-DD40-C800-918166698DE8}"/>
              </a:ext>
            </a:extLst>
          </p:cNvPr>
          <p:cNvGrpSpPr/>
          <p:nvPr userDrawn="1"/>
        </p:nvGrpSpPr>
        <p:grpSpPr>
          <a:xfrm>
            <a:off x="7332015" y="69156"/>
            <a:ext cx="1663154" cy="368994"/>
            <a:chOff x="7332015" y="69155"/>
            <a:chExt cx="1663154" cy="368994"/>
          </a:xfrm>
        </p:grpSpPr>
        <p:pic>
          <p:nvPicPr>
            <p:cNvPr id="10" name="Picture 9" descr="A picture containing logo&#10;&#10;Description automatically generated">
              <a:extLst>
                <a:ext uri="{FF2B5EF4-FFF2-40B4-BE49-F238E27FC236}">
                  <a16:creationId xmlns:a16="http://schemas.microsoft.com/office/drawing/2014/main" id="{0A695DF0-EC9F-8BF2-EE81-90EDE537CB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2" name="Straight Connector 11">
              <a:extLst>
                <a:ext uri="{FF2B5EF4-FFF2-40B4-BE49-F238E27FC236}">
                  <a16:creationId xmlns:a16="http://schemas.microsoft.com/office/drawing/2014/main" id="{AEF1BD2F-37F4-14E3-31C7-18C74EF1FF78}"/>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586828BC-C00F-CA6E-635C-1CBC4972DD0E}"/>
                </a:ext>
              </a:extLst>
            </p:cNvPr>
            <p:cNvGrpSpPr/>
            <p:nvPr userDrawn="1"/>
          </p:nvGrpSpPr>
          <p:grpSpPr>
            <a:xfrm>
              <a:off x="7332015" y="92213"/>
              <a:ext cx="989912" cy="322878"/>
              <a:chOff x="-2197100" y="355600"/>
              <a:chExt cx="13589000" cy="4432300"/>
            </a:xfrm>
          </p:grpSpPr>
          <p:pic>
            <p:nvPicPr>
              <p:cNvPr id="15" name="Picture 14" descr="Logo&#10;&#10;Description automatically generated">
                <a:extLst>
                  <a:ext uri="{FF2B5EF4-FFF2-40B4-BE49-F238E27FC236}">
                    <a16:creationId xmlns:a16="http://schemas.microsoft.com/office/drawing/2014/main" id="{381DB574-933D-9C51-E0C3-D7232CD60C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1D319646-C153-241E-7A7E-4E6A656712D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A2679517-ED17-30EA-B3E5-C3C06233D7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11033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layout_dark">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4582478" y="438150"/>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8" name="Text Placeholder 7"/>
          <p:cNvSpPr>
            <a:spLocks noGrp="1"/>
          </p:cNvSpPr>
          <p:nvPr>
            <p:ph type="body" sz="quarter" idx="11" hasCustomPrompt="1"/>
          </p:nvPr>
        </p:nvSpPr>
        <p:spPr>
          <a:xfrm>
            <a:off x="464856" y="438150"/>
            <a:ext cx="3055584" cy="2231970"/>
          </a:xfrm>
        </p:spPr>
        <p:txBody>
          <a:bodyPr tIns="0" bIns="0"/>
          <a:lstStyle>
            <a:lvl1pPr marL="0" indent="0" algn="l" defTabSz="914400" rtl="0" eaLnBrk="1" latinLnBrk="0" hangingPunct="1">
              <a:lnSpc>
                <a:spcPct val="90000"/>
              </a:lnSpc>
              <a:spcBef>
                <a:spcPct val="0"/>
              </a:spcBef>
              <a:buNone/>
              <a:defRPr lang="en-GB" sz="3200" b="1" kern="0" spc="-150" baseline="0" dirty="0">
                <a:solidFill>
                  <a:schemeClr val="tx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marL="0" lvl="0" indent="0" algn="l" defTabSz="914400" rtl="0" eaLnBrk="1" latinLnBrk="0" hangingPunct="1">
              <a:lnSpc>
                <a:spcPct val="90000"/>
              </a:lnSpc>
              <a:spcBef>
                <a:spcPct val="0"/>
              </a:spcBef>
              <a:buClr>
                <a:schemeClr val="accent2"/>
              </a:buClr>
              <a:buSzPct val="110000"/>
              <a:buFont typeface="Arial" panose="020B0604020202020204" pitchFamily="34" charset="0"/>
              <a:buNone/>
            </a:pPr>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AAE0F969-3878-1216-CAA2-58CCE6286D8C}"/>
              </a:ext>
            </a:extLst>
          </p:cNvPr>
          <p:cNvGrpSpPr/>
          <p:nvPr userDrawn="1"/>
        </p:nvGrpSpPr>
        <p:grpSpPr>
          <a:xfrm>
            <a:off x="7332015"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479CFD7E-E7C8-49F5-AB41-B1F2A9982BD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5" name="Straight Connector 4">
              <a:extLst>
                <a:ext uri="{FF2B5EF4-FFF2-40B4-BE49-F238E27FC236}">
                  <a16:creationId xmlns:a16="http://schemas.microsoft.com/office/drawing/2014/main" id="{7A127332-EB43-7B53-F2E8-C228D225440F}"/>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0642B1B2-6669-59BA-A195-E8C825034BA0}"/>
                </a:ext>
              </a:extLst>
            </p:cNvPr>
            <p:cNvGrpSpPr/>
            <p:nvPr userDrawn="1"/>
          </p:nvGrpSpPr>
          <p:grpSpPr>
            <a:xfrm>
              <a:off x="7332015" y="92213"/>
              <a:ext cx="989912" cy="322878"/>
              <a:chOff x="-2197100" y="355600"/>
              <a:chExt cx="13589000" cy="4432300"/>
            </a:xfrm>
          </p:grpSpPr>
          <p:pic>
            <p:nvPicPr>
              <p:cNvPr id="7" name="Picture 6" descr="Logo&#10;&#10;Description automatically generated">
                <a:extLst>
                  <a:ext uri="{FF2B5EF4-FFF2-40B4-BE49-F238E27FC236}">
                    <a16:creationId xmlns:a16="http://schemas.microsoft.com/office/drawing/2014/main" id="{1D317A95-5CA6-C59A-2877-4FD8F5F332C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7" name="Picture 16" descr="A close up of a label&#10;&#10;Description automatically generated with low confidence">
                <a:extLst>
                  <a:ext uri="{FF2B5EF4-FFF2-40B4-BE49-F238E27FC236}">
                    <a16:creationId xmlns:a16="http://schemas.microsoft.com/office/drawing/2014/main" id="{1FB3182E-8917-F7CB-1B36-08A226350B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8" name="Picture 17" descr="Logo&#10;&#10;Description automatically generated">
                <a:extLst>
                  <a:ext uri="{FF2B5EF4-FFF2-40B4-BE49-F238E27FC236}">
                    <a16:creationId xmlns:a16="http://schemas.microsoft.com/office/drawing/2014/main" id="{E9AAA745-E849-C755-2472-CE7BF9CBF10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54541472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layout_gray">
    <p:bg>
      <p:bgPr>
        <a:solidFill>
          <a:schemeClr val="tx2"/>
        </a:soli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438150"/>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bg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hasCustomPrompt="1"/>
          </p:nvPr>
        </p:nvSpPr>
        <p:spPr>
          <a:xfrm>
            <a:off x="464856" y="438150"/>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8B346144-54F2-24C7-A273-9DB4AF04C36F}"/>
              </a:ext>
            </a:extLst>
          </p:cNvPr>
          <p:cNvGrpSpPr/>
          <p:nvPr userDrawn="1"/>
        </p:nvGrpSpPr>
        <p:grpSpPr>
          <a:xfrm>
            <a:off x="7332015"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434349E7-997A-0BF9-0139-63086F9C2C9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7" name="Straight Connector 6">
              <a:extLst>
                <a:ext uri="{FF2B5EF4-FFF2-40B4-BE49-F238E27FC236}">
                  <a16:creationId xmlns:a16="http://schemas.microsoft.com/office/drawing/2014/main" id="{4F4BDE72-F893-85AC-4AB0-5E717837BF0A}"/>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99035CC6-B6E4-B0B6-D79E-9B2C6D7F3E3C}"/>
                </a:ext>
              </a:extLst>
            </p:cNvPr>
            <p:cNvGrpSpPr/>
            <p:nvPr userDrawn="1"/>
          </p:nvGrpSpPr>
          <p:grpSpPr>
            <a:xfrm>
              <a:off x="7332015" y="92213"/>
              <a:ext cx="989912" cy="322878"/>
              <a:chOff x="-2197100" y="355600"/>
              <a:chExt cx="13589000" cy="4432300"/>
            </a:xfrm>
          </p:grpSpPr>
          <p:pic>
            <p:nvPicPr>
              <p:cNvPr id="9" name="Picture 8" descr="Logo&#10;&#10;Description automatically generated">
                <a:extLst>
                  <a:ext uri="{FF2B5EF4-FFF2-40B4-BE49-F238E27FC236}">
                    <a16:creationId xmlns:a16="http://schemas.microsoft.com/office/drawing/2014/main" id="{9DB68433-3970-DEEF-C9C3-776BE6F06BA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7" name="Picture 16" descr="A close up of a label&#10;&#10;Description automatically generated with low confidence">
                <a:extLst>
                  <a:ext uri="{FF2B5EF4-FFF2-40B4-BE49-F238E27FC236}">
                    <a16:creationId xmlns:a16="http://schemas.microsoft.com/office/drawing/2014/main" id="{94E4407C-36B7-053A-75F3-11A51886C64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8" name="Picture 17" descr="Logo&#10;&#10;Description automatically generated">
                <a:extLst>
                  <a:ext uri="{FF2B5EF4-FFF2-40B4-BE49-F238E27FC236}">
                    <a16:creationId xmlns:a16="http://schemas.microsoft.com/office/drawing/2014/main" id="{6BA99B53-A63D-D2DA-8E3E-B4510BBB0A3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7041793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layout_light">
    <p:bg>
      <p:bgRef idx="1001">
        <a:schemeClr val="bg1"/>
      </p:bgRef>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438150"/>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hasCustomPrompt="1"/>
          </p:nvPr>
        </p:nvSpPr>
        <p:spPr>
          <a:xfrm>
            <a:off x="464856" y="438150"/>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20ACD1F5-653A-7A34-D78F-C62699B74674}"/>
              </a:ext>
            </a:extLst>
          </p:cNvPr>
          <p:cNvGrpSpPr/>
          <p:nvPr userDrawn="1"/>
        </p:nvGrpSpPr>
        <p:grpSpPr>
          <a:xfrm>
            <a:off x="7332015"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D789C47F-240B-CA3A-E268-29AC7F904F5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7" name="Straight Connector 6">
              <a:extLst>
                <a:ext uri="{FF2B5EF4-FFF2-40B4-BE49-F238E27FC236}">
                  <a16:creationId xmlns:a16="http://schemas.microsoft.com/office/drawing/2014/main" id="{F3E5E96A-368E-8194-9472-EFBF761F0969}"/>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B3C86E17-EB49-D693-1818-06B74A2DFB99}"/>
                </a:ext>
              </a:extLst>
            </p:cNvPr>
            <p:cNvGrpSpPr/>
            <p:nvPr userDrawn="1"/>
          </p:nvGrpSpPr>
          <p:grpSpPr>
            <a:xfrm>
              <a:off x="7332015" y="92213"/>
              <a:ext cx="989912" cy="322878"/>
              <a:chOff x="-2197100" y="355600"/>
              <a:chExt cx="13589000" cy="4432300"/>
            </a:xfrm>
          </p:grpSpPr>
          <p:pic>
            <p:nvPicPr>
              <p:cNvPr id="9" name="Picture 8" descr="Logo&#10;&#10;Description automatically generated">
                <a:extLst>
                  <a:ext uri="{FF2B5EF4-FFF2-40B4-BE49-F238E27FC236}">
                    <a16:creationId xmlns:a16="http://schemas.microsoft.com/office/drawing/2014/main" id="{43C1335C-4E7C-E517-00B5-F88A3B8C7B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7" name="Picture 16" descr="A close up of a label&#10;&#10;Description automatically generated with low confidence">
                <a:extLst>
                  <a:ext uri="{FF2B5EF4-FFF2-40B4-BE49-F238E27FC236}">
                    <a16:creationId xmlns:a16="http://schemas.microsoft.com/office/drawing/2014/main" id="{D4037D9D-B700-8928-3694-565949BCBC8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8" name="Picture 17" descr="Logo&#10;&#10;Description automatically generated">
                <a:extLst>
                  <a:ext uri="{FF2B5EF4-FFF2-40B4-BE49-F238E27FC236}">
                    <a16:creationId xmlns:a16="http://schemas.microsoft.com/office/drawing/2014/main" id="{A8D781C7-631A-3F31-B185-924CD61963D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6622800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graphic background">
    <p:bg>
      <p:bgPr>
        <a:solidFill>
          <a:srgbClr val="2B6FAB"/>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21"/>
          </p:nvPr>
        </p:nvSpPr>
        <p:spPr>
          <a:xfrm>
            <a:off x="0" y="0"/>
            <a:ext cx="9144000" cy="5143500"/>
          </a:xfrm>
          <a:prstGeom prst="rect">
            <a:avLst/>
          </a:prstGeom>
          <a:solidFill>
            <a:schemeClr val="accent1"/>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spTree>
    <p:extLst>
      <p:ext uri="{BB962C8B-B14F-4D97-AF65-F5344CB8AC3E}">
        <p14:creationId xmlns:p14="http://schemas.microsoft.com/office/powerpoint/2010/main" val="3805140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_subhead_photo">
    <p:bg>
      <p:bgPr>
        <a:solidFill>
          <a:srgbClr val="FFFFFF"/>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21"/>
          </p:nvPr>
        </p:nvSpPr>
        <p:spPr>
          <a:xfrm>
            <a:off x="5870882" y="0"/>
            <a:ext cx="3273118" cy="5143500"/>
          </a:xfrm>
          <a:prstGeom prst="rect">
            <a:avLst/>
          </a:prstGeom>
          <a:solidFill>
            <a:srgbClr val="2B6FAB"/>
          </a:solidFill>
        </p:spPr>
        <p:txBody>
          <a:bodyPr vert="horz" wrap="square" lIns="0" tIns="1005840" rIns="0" bIns="45720" rtlCol="0" anchor="ctr">
            <a:noAutofit/>
          </a:bodyPr>
          <a:lstStyle>
            <a:lvl1pPr marL="0" indent="0" algn="ctr">
              <a:buNone/>
              <a:defRPr lang="en-US">
                <a:solidFill>
                  <a:schemeClr val="bg1"/>
                </a:solidFill>
              </a:defRPr>
            </a:lvl1pPr>
          </a:lstStyle>
          <a:p>
            <a:pPr marL="173038" lvl="0" indent="-173038" algn="ctr"/>
            <a:r>
              <a:rPr lang="en-US" dirty="0"/>
              <a:t>Click icon to add picture</a:t>
            </a:r>
          </a:p>
        </p:txBody>
      </p:sp>
      <p:sp>
        <p:nvSpPr>
          <p:cNvPr id="10" name="Text Placeholder 4"/>
          <p:cNvSpPr>
            <a:spLocks noGrp="1"/>
          </p:cNvSpPr>
          <p:nvPr>
            <p:ph type="body" sz="quarter" idx="16"/>
          </p:nvPr>
        </p:nvSpPr>
        <p:spPr>
          <a:xfrm>
            <a:off x="464494" y="1477280"/>
            <a:ext cx="3273116" cy="847455"/>
          </a:xfrm>
        </p:spPr>
        <p:txBody>
          <a:bodyPr tIns="0"/>
          <a:lstStyle>
            <a:lvl1pPr marL="0" indent="0">
              <a:lnSpc>
                <a:spcPct val="15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438150"/>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6B7D330D-0F40-BF2B-C7A7-3F79864FBB1D}"/>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DFB3AD4C-E3C7-744E-8949-754A419634C3}"/>
              </a:ext>
            </a:extLst>
          </p:cNvPr>
          <p:cNvGrpSpPr/>
          <p:nvPr userDrawn="1"/>
        </p:nvGrpSpPr>
        <p:grpSpPr>
          <a:xfrm>
            <a:off x="7332015" y="69156"/>
            <a:ext cx="1663154" cy="368994"/>
            <a:chOff x="7332015" y="69155"/>
            <a:chExt cx="1663154" cy="368994"/>
          </a:xfrm>
        </p:grpSpPr>
        <p:pic>
          <p:nvPicPr>
            <p:cNvPr id="4" name="Picture 3" descr="A picture containing logo&#10;&#10;Description automatically generated">
              <a:extLst>
                <a:ext uri="{FF2B5EF4-FFF2-40B4-BE49-F238E27FC236}">
                  <a16:creationId xmlns:a16="http://schemas.microsoft.com/office/drawing/2014/main" id="{793E05C0-2DE9-E508-C473-948DD38F0C2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6" name="Straight Connector 5">
              <a:extLst>
                <a:ext uri="{FF2B5EF4-FFF2-40B4-BE49-F238E27FC236}">
                  <a16:creationId xmlns:a16="http://schemas.microsoft.com/office/drawing/2014/main" id="{EE9E373E-2BB0-E129-176F-1E3A42E1A86F}"/>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8CF92143-04C4-7B47-C1DF-19D666CA071A}"/>
                </a:ext>
              </a:extLst>
            </p:cNvPr>
            <p:cNvGrpSpPr/>
            <p:nvPr userDrawn="1"/>
          </p:nvGrpSpPr>
          <p:grpSpPr>
            <a:xfrm>
              <a:off x="7332015" y="92213"/>
              <a:ext cx="989912" cy="322878"/>
              <a:chOff x="-2197100" y="355600"/>
              <a:chExt cx="13589000" cy="4432300"/>
            </a:xfrm>
          </p:grpSpPr>
          <p:pic>
            <p:nvPicPr>
              <p:cNvPr id="9" name="Picture 8" descr="Logo&#10;&#10;Description automatically generated">
                <a:extLst>
                  <a:ext uri="{FF2B5EF4-FFF2-40B4-BE49-F238E27FC236}">
                    <a16:creationId xmlns:a16="http://schemas.microsoft.com/office/drawing/2014/main" id="{4506B57E-0BBD-561C-B00F-50C93208158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9" name="Picture 18" descr="A close up of a label&#10;&#10;Description automatically generated with low confidence">
                <a:extLst>
                  <a:ext uri="{FF2B5EF4-FFF2-40B4-BE49-F238E27FC236}">
                    <a16:creationId xmlns:a16="http://schemas.microsoft.com/office/drawing/2014/main" id="{6818CA82-A196-C833-E996-3D18D0E6494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0" name="Picture 19" descr="Logo&#10;&#10;Description automatically generated">
                <a:extLst>
                  <a:ext uri="{FF2B5EF4-FFF2-40B4-BE49-F238E27FC236}">
                    <a16:creationId xmlns:a16="http://schemas.microsoft.com/office/drawing/2014/main" id="{A5B7AD89-12B5-D8F6-EF7E-3D894C00532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283454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_floating photo layout">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5073358" y="1987267"/>
            <a:ext cx="2309339" cy="15147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7" name="Picture Placeholder 4"/>
          <p:cNvSpPr>
            <a:spLocks noGrp="1"/>
          </p:cNvSpPr>
          <p:nvPr>
            <p:ph type="pic" sz="quarter" idx="21"/>
          </p:nvPr>
        </p:nvSpPr>
        <p:spPr>
          <a:xfrm>
            <a:off x="5537466" y="1066800"/>
            <a:ext cx="3150178" cy="1990918"/>
          </a:xfrm>
          <a:prstGeom prst="rect">
            <a:avLst/>
          </a:prstGeom>
          <a:solidFill>
            <a:schemeClr val="accent1"/>
          </a:solidFill>
        </p:spPr>
        <p:txBody>
          <a:bodyPr vert="horz" wrap="square" lIns="0" tIns="1005840" rIns="0" bIns="45720" rtlCol="0" anchor="ctr">
            <a:noAutofit/>
          </a:bodyPr>
          <a:lstStyle>
            <a:lvl1pPr marL="0" indent="0" algn="ctr">
              <a:buNone/>
              <a:defRPr lang="en-US" dirty="0">
                <a:solidFill>
                  <a:schemeClr val="bg1"/>
                </a:solidFill>
              </a:defRPr>
            </a:lvl1pPr>
          </a:lstStyle>
          <a:p>
            <a:pPr marL="173038" lvl="0" indent="-173038" algn="ctr"/>
            <a:r>
              <a:rPr lang="en-US" dirty="0"/>
              <a:t>Click icon to add picture</a:t>
            </a:r>
          </a:p>
        </p:txBody>
      </p:sp>
      <p:sp>
        <p:nvSpPr>
          <p:cNvPr id="11" name="Text Placeholder 7"/>
          <p:cNvSpPr>
            <a:spLocks noGrp="1"/>
          </p:cNvSpPr>
          <p:nvPr>
            <p:ph type="body" sz="quarter" idx="11" hasCustomPrompt="1"/>
          </p:nvPr>
        </p:nvSpPr>
        <p:spPr>
          <a:xfrm>
            <a:off x="464493" y="438151"/>
            <a:ext cx="3273117" cy="4066614"/>
          </a:xfrm>
        </p:spPr>
        <p:txBody>
          <a:bodyPr tIns="0" bIns="0" anchor="t"/>
          <a:lstStyle>
            <a:lvl1pPr marL="0" indent="0" algn="l" defTabSz="914400" rtl="0" eaLnBrk="1" latinLnBrk="0" hangingPunct="1">
              <a:lnSpc>
                <a:spcPct val="90000"/>
              </a:lnSpc>
              <a:spcBef>
                <a:spcPct val="0"/>
              </a:spcBef>
              <a:buNone/>
              <a:defRPr lang="en-US" sz="28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4095D142-22CE-9F61-ADAB-DFA49876D3E9}"/>
              </a:ext>
            </a:extLst>
          </p:cNvPr>
          <p:cNvGrpSpPr/>
          <p:nvPr userDrawn="1"/>
        </p:nvGrpSpPr>
        <p:grpSpPr>
          <a:xfrm>
            <a:off x="7332015"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2A01C5DE-76B2-980C-8FC3-7CC14753C8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4" name="Straight Connector 3">
              <a:extLst>
                <a:ext uri="{FF2B5EF4-FFF2-40B4-BE49-F238E27FC236}">
                  <a16:creationId xmlns:a16="http://schemas.microsoft.com/office/drawing/2014/main" id="{E5494307-C9AB-99A6-E815-08E167DC3867}"/>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196AAA8E-947A-B182-97A6-37B25B1B2370}"/>
                </a:ext>
              </a:extLst>
            </p:cNvPr>
            <p:cNvGrpSpPr/>
            <p:nvPr userDrawn="1"/>
          </p:nvGrpSpPr>
          <p:grpSpPr>
            <a:xfrm>
              <a:off x="7332015" y="92213"/>
              <a:ext cx="989912" cy="322878"/>
              <a:chOff x="-2197100" y="355600"/>
              <a:chExt cx="13589000" cy="4432300"/>
            </a:xfrm>
          </p:grpSpPr>
          <p:pic>
            <p:nvPicPr>
              <p:cNvPr id="9" name="Picture 8" descr="Logo&#10;&#10;Description automatically generated">
                <a:extLst>
                  <a:ext uri="{FF2B5EF4-FFF2-40B4-BE49-F238E27FC236}">
                    <a16:creationId xmlns:a16="http://schemas.microsoft.com/office/drawing/2014/main" id="{190E5B45-1E66-3C2F-5C4F-11E64B3D84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8" name="Picture 17" descr="A close up of a label&#10;&#10;Description automatically generated with low confidence">
                <a:extLst>
                  <a:ext uri="{FF2B5EF4-FFF2-40B4-BE49-F238E27FC236}">
                    <a16:creationId xmlns:a16="http://schemas.microsoft.com/office/drawing/2014/main" id="{F1E06185-FD00-C938-0360-5FD93D820DA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9" name="Picture 18" descr="Logo&#10;&#10;Description automatically generated">
                <a:extLst>
                  <a:ext uri="{FF2B5EF4-FFF2-40B4-BE49-F238E27FC236}">
                    <a16:creationId xmlns:a16="http://schemas.microsoft.com/office/drawing/2014/main" id="{8E67C147-EAFD-69C5-FD0D-553345EC478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685940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lumn layout_ligh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4978400" y="1066800"/>
            <a:ext cx="4165600" cy="2184400"/>
          </a:xfrm>
          <a:solidFill>
            <a:schemeClr val="accent1"/>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dirty="0"/>
              <a:t>Click icon to add picture</a:t>
            </a:r>
          </a:p>
        </p:txBody>
      </p:sp>
      <p:sp>
        <p:nvSpPr>
          <p:cNvPr id="7" name="Text Placeholder 4"/>
          <p:cNvSpPr>
            <a:spLocks noGrp="1"/>
          </p:cNvSpPr>
          <p:nvPr>
            <p:ph type="body" sz="quarter" idx="16"/>
          </p:nvPr>
        </p:nvSpPr>
        <p:spPr>
          <a:xfrm>
            <a:off x="464494" y="1559195"/>
            <a:ext cx="3273116" cy="695055"/>
          </a:xfrm>
        </p:spPr>
        <p:txBody>
          <a:bodyPr tIns="0"/>
          <a:lstStyle>
            <a:lvl1pPr marL="0" indent="0">
              <a:buNone/>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8" name="Text Placeholder 7"/>
          <p:cNvSpPr>
            <a:spLocks noGrp="1"/>
          </p:cNvSpPr>
          <p:nvPr>
            <p:ph type="body" sz="quarter" idx="11" hasCustomPrompt="1"/>
          </p:nvPr>
        </p:nvSpPr>
        <p:spPr>
          <a:xfrm>
            <a:off x="464493" y="520065"/>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9" name="Text Placeholder 4"/>
          <p:cNvSpPr>
            <a:spLocks noGrp="1"/>
          </p:cNvSpPr>
          <p:nvPr>
            <p:ph type="body" sz="quarter" idx="17"/>
          </p:nvPr>
        </p:nvSpPr>
        <p:spPr>
          <a:xfrm>
            <a:off x="464494" y="2473596"/>
            <a:ext cx="3273116" cy="2013240"/>
          </a:xfrm>
        </p:spPr>
        <p:txBody>
          <a:bodyPr tIns="0"/>
          <a:lstStyle>
            <a:lvl1pPr marL="285750" indent="-285750">
              <a:lnSpc>
                <a:spcPct val="150000"/>
              </a:lnSpc>
              <a:spcBef>
                <a:spcPts val="750"/>
              </a:spcBef>
              <a:buFont typeface="Arial" panose="020B0604020202020204" pitchFamily="34" charset="0"/>
              <a:buChar char="•"/>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285750" lvl="0" indent="-285750" algn="l" defTabSz="914400" rtl="0" eaLnBrk="1" latinLnBrk="0" hangingPunct="1">
              <a:lnSpc>
                <a:spcPct val="90000"/>
              </a:lnSpc>
              <a:spcBef>
                <a:spcPts val="1200"/>
              </a:spcBef>
              <a:buClr>
                <a:srgbClr val="0072C8"/>
              </a:buClr>
              <a:buSzPct val="110000"/>
            </a:pPr>
            <a:r>
              <a:rPr lang="en-US" dirty="0"/>
              <a:t>Click to edit Master text styles</a:t>
            </a:r>
          </a:p>
        </p:txBody>
      </p:sp>
      <p:sp>
        <p:nvSpPr>
          <p:cNvPr id="6" name="Text Placeholder 3"/>
          <p:cNvSpPr>
            <a:spLocks noGrp="1"/>
          </p:cNvSpPr>
          <p:nvPr>
            <p:ph type="body" sz="quarter" idx="18"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55A5498B-8F45-F82C-42F8-E2A45E483FEA}"/>
              </a:ext>
            </a:extLst>
          </p:cNvPr>
          <p:cNvGrpSpPr/>
          <p:nvPr userDrawn="1"/>
        </p:nvGrpSpPr>
        <p:grpSpPr>
          <a:xfrm>
            <a:off x="7332015" y="69156"/>
            <a:ext cx="1663154" cy="368994"/>
            <a:chOff x="7332015" y="69155"/>
            <a:chExt cx="1663154" cy="368994"/>
          </a:xfrm>
        </p:grpSpPr>
        <p:pic>
          <p:nvPicPr>
            <p:cNvPr id="4" name="Picture 3" descr="A picture containing logo&#10;&#10;Description automatically generated">
              <a:extLst>
                <a:ext uri="{FF2B5EF4-FFF2-40B4-BE49-F238E27FC236}">
                  <a16:creationId xmlns:a16="http://schemas.microsoft.com/office/drawing/2014/main" id="{92E451D4-E667-CA56-2E1B-72D7D81F25A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5" name="Straight Connector 4">
              <a:extLst>
                <a:ext uri="{FF2B5EF4-FFF2-40B4-BE49-F238E27FC236}">
                  <a16:creationId xmlns:a16="http://schemas.microsoft.com/office/drawing/2014/main" id="{1031521E-E840-9C23-967D-951B55C01EB2}"/>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43696026-7B39-68A7-F728-3468093EB57F}"/>
                </a:ext>
              </a:extLst>
            </p:cNvPr>
            <p:cNvGrpSpPr/>
            <p:nvPr userDrawn="1"/>
          </p:nvGrpSpPr>
          <p:grpSpPr>
            <a:xfrm>
              <a:off x="7332015" y="92213"/>
              <a:ext cx="989912" cy="322878"/>
              <a:chOff x="-2197100" y="355600"/>
              <a:chExt cx="13589000" cy="4432300"/>
            </a:xfrm>
          </p:grpSpPr>
          <p:pic>
            <p:nvPicPr>
              <p:cNvPr id="11" name="Picture 10" descr="Logo&#10;&#10;Description automatically generated">
                <a:extLst>
                  <a:ext uri="{FF2B5EF4-FFF2-40B4-BE49-F238E27FC236}">
                    <a16:creationId xmlns:a16="http://schemas.microsoft.com/office/drawing/2014/main" id="{D3EB1966-B480-05B8-9161-EFD1098F870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9" name="Picture 18" descr="A close up of a label&#10;&#10;Description automatically generated with low confidence">
                <a:extLst>
                  <a:ext uri="{FF2B5EF4-FFF2-40B4-BE49-F238E27FC236}">
                    <a16:creationId xmlns:a16="http://schemas.microsoft.com/office/drawing/2014/main" id="{1102BAFE-CBCF-8733-5CB9-2894F33ED6E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0" name="Picture 19" descr="Logo&#10;&#10;Description automatically generated">
                <a:extLst>
                  <a:ext uri="{FF2B5EF4-FFF2-40B4-BE49-F238E27FC236}">
                    <a16:creationId xmlns:a16="http://schemas.microsoft.com/office/drawing/2014/main" id="{E4F040B7-36FF-C369-E7FB-72AEB211B60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41669822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layout">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5195888" y="3752850"/>
            <a:ext cx="3948111" cy="1389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sz="1400" spc="100" dirty="0" err="1">
              <a:solidFill>
                <a:schemeClr val="bg1"/>
              </a:soli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5929313" y="2613025"/>
            <a:ext cx="3214687" cy="2530475"/>
          </a:xfrm>
          <a:solidFill>
            <a:schemeClr val="accent1"/>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dirty="0">
                <a:solidFill>
                  <a:schemeClr val="bg1"/>
                </a:solidFill>
              </a:defRPr>
            </a:lvl1pPr>
          </a:lstStyle>
          <a:p>
            <a:pPr marL="171450" marR="0" lvl="0" indent="-171450" algn="ctr" defTabSz="914400" rtl="0" eaLnBrk="1" fontAlgn="auto" latinLnBrk="0" hangingPunct="1">
              <a:lnSpc>
                <a:spcPct val="100000"/>
              </a:lnSpc>
              <a:spcBef>
                <a:spcPts val="750"/>
              </a:spcBef>
              <a:spcAft>
                <a:spcPts val="0"/>
              </a:spcAft>
              <a:buClr>
                <a:schemeClr val="accent2"/>
              </a:buClr>
              <a:buSzPct val="110000"/>
              <a:tabLst/>
              <a:defRPr/>
            </a:pPr>
            <a:r>
              <a:rPr lang="en-US" dirty="0"/>
              <a:t>Click icon to add picture</a:t>
            </a:r>
          </a:p>
          <a:p>
            <a:pPr marL="171450" lvl="0" indent="-171450" algn="ctr"/>
            <a:endParaRPr lang="en-GB" dirty="0"/>
          </a:p>
        </p:txBody>
      </p:sp>
      <p:sp>
        <p:nvSpPr>
          <p:cNvPr id="10" name="Picture Placeholder 9"/>
          <p:cNvSpPr>
            <a:spLocks noGrp="1"/>
          </p:cNvSpPr>
          <p:nvPr>
            <p:ph type="pic" sz="quarter" idx="14"/>
          </p:nvPr>
        </p:nvSpPr>
        <p:spPr>
          <a:xfrm>
            <a:off x="3986090" y="536215"/>
            <a:ext cx="2743200" cy="2743200"/>
          </a:xfrm>
          <a:prstGeom prst="ellipse">
            <a:avLst/>
          </a:prstGeom>
          <a:solidFill>
            <a:schemeClr val="accent1"/>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dirty="0"/>
              <a:t>Click icon to add picture</a:t>
            </a:r>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2" name="TextBox 1">
            <a:extLst>
              <a:ext uri="{FF2B5EF4-FFF2-40B4-BE49-F238E27FC236}">
                <a16:creationId xmlns:a16="http://schemas.microsoft.com/office/drawing/2014/main" id="{066CA5B1-549F-55AE-3ABF-60AB3FB5F5DB}"/>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14" name="Group 13">
            <a:extLst>
              <a:ext uri="{FF2B5EF4-FFF2-40B4-BE49-F238E27FC236}">
                <a16:creationId xmlns:a16="http://schemas.microsoft.com/office/drawing/2014/main" id="{F0993990-4F06-934F-617A-69FDAD365545}"/>
              </a:ext>
            </a:extLst>
          </p:cNvPr>
          <p:cNvGrpSpPr/>
          <p:nvPr userDrawn="1"/>
        </p:nvGrpSpPr>
        <p:grpSpPr>
          <a:xfrm>
            <a:off x="7332015" y="69156"/>
            <a:ext cx="1663154" cy="368994"/>
            <a:chOff x="7332015" y="69155"/>
            <a:chExt cx="1663154" cy="368994"/>
          </a:xfrm>
        </p:grpSpPr>
        <p:pic>
          <p:nvPicPr>
            <p:cNvPr id="15" name="Picture 14" descr="A picture containing logo&#10;&#10;Description automatically generated">
              <a:extLst>
                <a:ext uri="{FF2B5EF4-FFF2-40B4-BE49-F238E27FC236}">
                  <a16:creationId xmlns:a16="http://schemas.microsoft.com/office/drawing/2014/main" id="{7124EDB9-8233-A6CF-B35A-6829E7E0D9D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6" name="Straight Connector 15">
              <a:extLst>
                <a:ext uri="{FF2B5EF4-FFF2-40B4-BE49-F238E27FC236}">
                  <a16:creationId xmlns:a16="http://schemas.microsoft.com/office/drawing/2014/main" id="{F224F5D7-6F55-C782-9EF9-A4D8BF0EC8CD}"/>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9E0C649E-CF36-91F1-674F-9C561745BEF9}"/>
                </a:ext>
              </a:extLst>
            </p:cNvPr>
            <p:cNvGrpSpPr/>
            <p:nvPr userDrawn="1"/>
          </p:nvGrpSpPr>
          <p:grpSpPr>
            <a:xfrm>
              <a:off x="7332015" y="92213"/>
              <a:ext cx="989912" cy="322878"/>
              <a:chOff x="-2197100" y="355600"/>
              <a:chExt cx="13589000" cy="4432300"/>
            </a:xfrm>
          </p:grpSpPr>
          <p:pic>
            <p:nvPicPr>
              <p:cNvPr id="18" name="Picture 17" descr="Logo&#10;&#10;Description automatically generated">
                <a:extLst>
                  <a:ext uri="{FF2B5EF4-FFF2-40B4-BE49-F238E27FC236}">
                    <a16:creationId xmlns:a16="http://schemas.microsoft.com/office/drawing/2014/main" id="{34AD4D95-250F-7AE5-FEFD-3DC2C62157B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9" name="Picture 18" descr="A close up of a label&#10;&#10;Description automatically generated with low confidence">
                <a:extLst>
                  <a:ext uri="{FF2B5EF4-FFF2-40B4-BE49-F238E27FC236}">
                    <a16:creationId xmlns:a16="http://schemas.microsoft.com/office/drawing/2014/main" id="{AD0112A1-C276-3388-2724-CD722B3DF20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0" name="Picture 19" descr="Logo&#10;&#10;Description automatically generated">
                <a:extLst>
                  <a:ext uri="{FF2B5EF4-FFF2-40B4-BE49-F238E27FC236}">
                    <a16:creationId xmlns:a16="http://schemas.microsoft.com/office/drawing/2014/main" id="{0F486D42-47A8-9B68-B197-0EB3F9FB61D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843585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layout_title subtitle">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2000250" y="514350"/>
            <a:ext cx="4751057" cy="2886757"/>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2686050" y="1066799"/>
            <a:ext cx="6471201" cy="3001619"/>
          </a:xfrm>
          <a:solidFill>
            <a:schemeClr val="accent1"/>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dirty="0"/>
              <a:t>Click icon to add picture</a:t>
            </a:r>
          </a:p>
        </p:txBody>
      </p:sp>
      <p:sp>
        <p:nvSpPr>
          <p:cNvPr id="13" name="Text Placeholder 7"/>
          <p:cNvSpPr>
            <a:spLocks noGrp="1"/>
          </p:cNvSpPr>
          <p:nvPr>
            <p:ph type="body" sz="quarter" idx="11" hasCustomPrompt="1"/>
          </p:nvPr>
        </p:nvSpPr>
        <p:spPr>
          <a:xfrm>
            <a:off x="464493" y="2004666"/>
            <a:ext cx="4107507" cy="2063751"/>
          </a:xfrm>
          <a:solidFill>
            <a:schemeClr val="bg1"/>
          </a:solidFill>
        </p:spPr>
        <p:txBody>
          <a:bodyPr tIns="0" bIns="0" anchor="ctr"/>
          <a:lstStyle>
            <a:lvl1pPr marL="0" indent="0" algn="l" defTabSz="914400" rtl="0" eaLnBrk="1" latinLnBrk="0" hangingPunct="1">
              <a:lnSpc>
                <a:spcPct val="80000"/>
              </a:lnSpc>
              <a:spcBef>
                <a:spcPts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a:t>
            </a:r>
            <a:endParaRPr lang="en-GB" dirty="0"/>
          </a:p>
        </p:txBody>
      </p:sp>
      <p:sp>
        <p:nvSpPr>
          <p:cNvPr id="12" name="Text Placeholder 11"/>
          <p:cNvSpPr>
            <a:spLocks noGrp="1"/>
          </p:cNvSpPr>
          <p:nvPr>
            <p:ph type="body" sz="quarter" idx="15" hasCustomPrompt="1"/>
          </p:nvPr>
        </p:nvSpPr>
        <p:spPr>
          <a:xfrm>
            <a:off x="457200" y="3735042"/>
            <a:ext cx="3816350" cy="504825"/>
          </a:xfrm>
        </p:spPr>
        <p:txBody>
          <a:bodyPr/>
          <a:lstStyle>
            <a:lvl1pPr marL="0" indent="0">
              <a:lnSpc>
                <a:spcPct val="100000"/>
              </a:lnSpc>
              <a:buNone/>
              <a:defRPr>
                <a:solidFill>
                  <a:schemeClr val="tx1"/>
                </a:solidFill>
              </a:defRPr>
            </a:lvl1pPr>
            <a:lvl2pPr marL="173037" indent="0">
              <a:buNone/>
              <a:defRPr>
                <a:solidFill>
                  <a:schemeClr val="accent5"/>
                </a:solidFill>
              </a:defRPr>
            </a:lvl2pPr>
            <a:lvl3pPr marL="323850" indent="0">
              <a:buNone/>
              <a:defRPr>
                <a:solidFill>
                  <a:schemeClr val="accent5"/>
                </a:solidFill>
              </a:defRPr>
            </a:lvl3pPr>
            <a:lvl4pPr marL="457200" indent="0">
              <a:buNone/>
              <a:defRPr>
                <a:solidFill>
                  <a:schemeClr val="accent5"/>
                </a:solidFill>
              </a:defRPr>
            </a:lvl4pPr>
            <a:lvl5pPr marL="593725" indent="0">
              <a:buNone/>
              <a:defRPr>
                <a:solidFill>
                  <a:schemeClr val="accent5"/>
                </a:solidFill>
              </a:defRPr>
            </a:lvl5pPr>
          </a:lstStyle>
          <a:p>
            <a:pPr lvl="0"/>
            <a:r>
              <a:rPr lang="en-US" dirty="0"/>
              <a:t>Enter text here</a:t>
            </a:r>
            <a:endParaRPr lang="en-GB" dirty="0"/>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14" name="Group 13">
            <a:extLst>
              <a:ext uri="{FF2B5EF4-FFF2-40B4-BE49-F238E27FC236}">
                <a16:creationId xmlns:a16="http://schemas.microsoft.com/office/drawing/2014/main" id="{D9FE74EA-3E9A-F75D-BDB3-27453E3A5B18}"/>
              </a:ext>
            </a:extLst>
          </p:cNvPr>
          <p:cNvGrpSpPr/>
          <p:nvPr userDrawn="1"/>
        </p:nvGrpSpPr>
        <p:grpSpPr>
          <a:xfrm>
            <a:off x="7332015" y="69156"/>
            <a:ext cx="1663154" cy="368994"/>
            <a:chOff x="7332015" y="69155"/>
            <a:chExt cx="1663154" cy="368994"/>
          </a:xfrm>
        </p:grpSpPr>
        <p:pic>
          <p:nvPicPr>
            <p:cNvPr id="15" name="Picture 14" descr="A picture containing logo&#10;&#10;Description automatically generated">
              <a:extLst>
                <a:ext uri="{FF2B5EF4-FFF2-40B4-BE49-F238E27FC236}">
                  <a16:creationId xmlns:a16="http://schemas.microsoft.com/office/drawing/2014/main" id="{01554E48-5264-C689-0C68-A6F1AE51033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6" name="Straight Connector 15">
              <a:extLst>
                <a:ext uri="{FF2B5EF4-FFF2-40B4-BE49-F238E27FC236}">
                  <a16:creationId xmlns:a16="http://schemas.microsoft.com/office/drawing/2014/main" id="{FF63FB7C-72E0-60AD-1C11-949ADE6F0CF9}"/>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0B1090DC-9E59-2BC2-2144-344F4644B63F}"/>
                </a:ext>
              </a:extLst>
            </p:cNvPr>
            <p:cNvGrpSpPr/>
            <p:nvPr userDrawn="1"/>
          </p:nvGrpSpPr>
          <p:grpSpPr>
            <a:xfrm>
              <a:off x="7332015" y="92213"/>
              <a:ext cx="989912" cy="322878"/>
              <a:chOff x="-2197100" y="355600"/>
              <a:chExt cx="13589000" cy="4432300"/>
            </a:xfrm>
          </p:grpSpPr>
          <p:pic>
            <p:nvPicPr>
              <p:cNvPr id="18" name="Picture 17" descr="Logo&#10;&#10;Description automatically generated">
                <a:extLst>
                  <a:ext uri="{FF2B5EF4-FFF2-40B4-BE49-F238E27FC236}">
                    <a16:creationId xmlns:a16="http://schemas.microsoft.com/office/drawing/2014/main" id="{16276DF2-3E1F-6458-212E-E21119116EF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9" name="Picture 18" descr="A close up of a label&#10;&#10;Description automatically generated with low confidence">
                <a:extLst>
                  <a:ext uri="{FF2B5EF4-FFF2-40B4-BE49-F238E27FC236}">
                    <a16:creationId xmlns:a16="http://schemas.microsoft.com/office/drawing/2014/main" id="{A6E46136-ADD9-AC21-E8E9-9C52FBC4788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0" name="Picture 19" descr="Logo&#10;&#10;Description automatically generated">
                <a:extLst>
                  <a:ext uri="{FF2B5EF4-FFF2-40B4-BE49-F238E27FC236}">
                    <a16:creationId xmlns:a16="http://schemas.microsoft.com/office/drawing/2014/main" id="{3E0B8F8F-EF8F-9D4E-4007-56C4ED9E7D8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807321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layout_title">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2880711" y="645617"/>
            <a:ext cx="4363050" cy="1990358"/>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1136650" y="1066799"/>
            <a:ext cx="5676900" cy="2678998"/>
          </a:xfrm>
          <a:solidFill>
            <a:schemeClr val="accent1"/>
          </a:solidFill>
        </p:spPr>
        <p:txBody>
          <a:bodyPr vert="horz" wrap="square" lIns="0" tIns="1005840" rIns="0" bIns="45720" rtlCol="0" anchor="ctr">
            <a:noAutofit/>
          </a:bodyPr>
          <a:lstStyle>
            <a:lvl1pPr marL="0" indent="0" algn="ctr">
              <a:buFont typeface="Arial" panose="020B0604020202020204" pitchFamily="34" charset="0"/>
              <a:buNone/>
              <a:defRPr lang="en-GB" dirty="0">
                <a:solidFill>
                  <a:schemeClr val="bg1"/>
                </a:solidFill>
              </a:defRPr>
            </a:lvl1pPr>
          </a:lstStyle>
          <a:p>
            <a:pPr marL="173038" lvl="0" indent="-173038" algn="ctr"/>
            <a:r>
              <a:rPr lang="en-US" dirty="0"/>
              <a:t>Click icon to add picture</a:t>
            </a:r>
          </a:p>
        </p:txBody>
      </p:sp>
      <p:sp>
        <p:nvSpPr>
          <p:cNvPr id="13" name="Text Placeholder 7"/>
          <p:cNvSpPr>
            <a:spLocks noGrp="1"/>
          </p:cNvSpPr>
          <p:nvPr>
            <p:ph type="body" sz="quarter" idx="11" hasCustomPrompt="1"/>
          </p:nvPr>
        </p:nvSpPr>
        <p:spPr>
          <a:xfrm>
            <a:off x="2429191" y="3246283"/>
            <a:ext cx="5959159" cy="1380784"/>
          </a:xfrm>
          <a:solidFill>
            <a:schemeClr val="bg1"/>
          </a:solidFill>
        </p:spPr>
        <p:txBody>
          <a:bodyPr lIns="274320" tIns="228600"/>
          <a:lstStyle>
            <a:lvl1pPr marL="0" indent="0">
              <a:buNone/>
              <a:defRPr lang="en-GB" sz="2400" b="1" kern="0" spc="-10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Click to edit</a:t>
            </a:r>
            <a:endParaRPr lang="en-GB" dirty="0"/>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BDBDFED6-BBAF-D0B6-E7F6-484ECAF76263}"/>
              </a:ext>
            </a:extLst>
          </p:cNvPr>
          <p:cNvGrpSpPr/>
          <p:nvPr userDrawn="1"/>
        </p:nvGrpSpPr>
        <p:grpSpPr>
          <a:xfrm>
            <a:off x="7332015"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E02C98B2-3755-6B36-3863-F01E6C145C9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6" name="Straight Connector 5">
              <a:extLst>
                <a:ext uri="{FF2B5EF4-FFF2-40B4-BE49-F238E27FC236}">
                  <a16:creationId xmlns:a16="http://schemas.microsoft.com/office/drawing/2014/main" id="{FCFFB824-0176-2C74-8460-F986DA88F047}"/>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70AC4F9D-AE5F-C348-2A7C-050414A4F217}"/>
                </a:ext>
              </a:extLst>
            </p:cNvPr>
            <p:cNvGrpSpPr/>
            <p:nvPr userDrawn="1"/>
          </p:nvGrpSpPr>
          <p:grpSpPr>
            <a:xfrm>
              <a:off x="7332015" y="92213"/>
              <a:ext cx="989912" cy="322878"/>
              <a:chOff x="-2197100" y="355600"/>
              <a:chExt cx="13589000" cy="4432300"/>
            </a:xfrm>
          </p:grpSpPr>
          <p:pic>
            <p:nvPicPr>
              <p:cNvPr id="9" name="Picture 8" descr="Logo&#10;&#10;Description automatically generated">
                <a:extLst>
                  <a:ext uri="{FF2B5EF4-FFF2-40B4-BE49-F238E27FC236}">
                    <a16:creationId xmlns:a16="http://schemas.microsoft.com/office/drawing/2014/main" id="{4D6A4882-6794-DA13-1227-2D3E660F2EF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8" name="Picture 17" descr="A close up of a label&#10;&#10;Description automatically generated with low confidence">
                <a:extLst>
                  <a:ext uri="{FF2B5EF4-FFF2-40B4-BE49-F238E27FC236}">
                    <a16:creationId xmlns:a16="http://schemas.microsoft.com/office/drawing/2014/main" id="{26D9B02D-5591-C38C-6F46-F37F27594E9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9" name="Picture 18" descr="Logo&#10;&#10;Description automatically generated">
                <a:extLst>
                  <a:ext uri="{FF2B5EF4-FFF2-40B4-BE49-F238E27FC236}">
                    <a16:creationId xmlns:a16="http://schemas.microsoft.com/office/drawing/2014/main" id="{D739CAA5-6BAD-2C89-7B9F-E24840631C8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52413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Slide_white blank">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7EB1AB8A-7A37-394F-403E-9851694E7054}"/>
              </a:ext>
            </a:extLst>
          </p:cNvPr>
          <p:cNvGrpSpPr/>
          <p:nvPr userDrawn="1"/>
        </p:nvGrpSpPr>
        <p:grpSpPr>
          <a:xfrm>
            <a:off x="7328448"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E0517D77-3892-1098-D1E6-3CB6824991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4" name="Straight Connector 3">
              <a:extLst>
                <a:ext uri="{FF2B5EF4-FFF2-40B4-BE49-F238E27FC236}">
                  <a16:creationId xmlns:a16="http://schemas.microsoft.com/office/drawing/2014/main" id="{309A078A-5C32-A285-81A0-550925DDFE12}"/>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FB9D6D15-22B4-8E74-72CC-94E185231531}"/>
                </a:ext>
              </a:extLst>
            </p:cNvPr>
            <p:cNvGrpSpPr/>
            <p:nvPr userDrawn="1"/>
          </p:nvGrpSpPr>
          <p:grpSpPr>
            <a:xfrm>
              <a:off x="7332015" y="92213"/>
              <a:ext cx="989912" cy="322878"/>
              <a:chOff x="-2197100" y="355600"/>
              <a:chExt cx="13589000" cy="4432300"/>
            </a:xfrm>
          </p:grpSpPr>
          <p:pic>
            <p:nvPicPr>
              <p:cNvPr id="8" name="Picture 7" descr="Logo&#10;&#10;Description automatically generated">
                <a:extLst>
                  <a:ext uri="{FF2B5EF4-FFF2-40B4-BE49-F238E27FC236}">
                    <a16:creationId xmlns:a16="http://schemas.microsoft.com/office/drawing/2014/main" id="{3C6D56F0-2B13-36F7-F162-E845C8D8F5C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3BC030BF-15D2-BD31-48D3-D89A115392D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65192F11-1321-E9CA-94DD-00F595A10560}"/>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154237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_two photo">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4572000" y="641350"/>
            <a:ext cx="1409700" cy="1409700"/>
          </a:xfrm>
          <a:prstGeom prst="ellipse">
            <a:avLst/>
          </a:prstGeom>
          <a:solidFill>
            <a:schemeClr val="accent1"/>
          </a:solidFill>
        </p:spPr>
        <p:txBody>
          <a:bodyPr vert="horz" wrap="square" lIns="0" tIns="1005840" rIns="0" bIns="45720" rtlCol="0" anchor="ctr">
            <a:noAutofit/>
          </a:bodyPr>
          <a:lstStyle>
            <a:lvl1pPr>
              <a:defRPr lang="en-GB">
                <a:solidFill>
                  <a:schemeClr val="bg1"/>
                </a:solidFill>
              </a:defRPr>
            </a:lvl1pPr>
          </a:lstStyle>
          <a:p>
            <a:pPr marL="0" lvl="0" indent="0" algn="ctr">
              <a:buNone/>
            </a:pPr>
            <a:r>
              <a:rPr lang="en-US" dirty="0"/>
              <a:t>Click icon to add picture</a:t>
            </a:r>
          </a:p>
          <a:p>
            <a:pPr marL="0" lvl="0" indent="0" algn="ctr">
              <a:buNone/>
            </a:pPr>
            <a:endParaRPr lang="en-US" dirty="0"/>
          </a:p>
        </p:txBody>
      </p:sp>
      <p:sp>
        <p:nvSpPr>
          <p:cNvPr id="10" name="Text Placeholder 4"/>
          <p:cNvSpPr>
            <a:spLocks noGrp="1"/>
          </p:cNvSpPr>
          <p:nvPr>
            <p:ph type="body" sz="quarter" idx="16"/>
          </p:nvPr>
        </p:nvSpPr>
        <p:spPr>
          <a:xfrm>
            <a:off x="464494" y="1485064"/>
            <a:ext cx="3273116" cy="847455"/>
          </a:xfrm>
        </p:spPr>
        <p:txBody>
          <a:bodyPr tIns="0"/>
          <a:lstStyle>
            <a:lvl1pPr marL="0" indent="0">
              <a:buNone/>
              <a:defRPr lang="en-US" sz="1100" kern="1200" spc="0" baseline="0" dirty="0" smtClean="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438150"/>
            <a:ext cx="3273117" cy="949858"/>
          </a:xfrm>
        </p:spPr>
        <p:txBody>
          <a:bodyPr tIns="0" bIns="0" anchor="t"/>
          <a:lstStyle>
            <a:lvl1pPr marL="0" indent="0" algn="l" defTabSz="914400" rtl="0" eaLnBrk="1" latinLnBrk="0" hangingPunct="1">
              <a:lnSpc>
                <a:spcPct val="90000"/>
              </a:lnSpc>
              <a:spcBef>
                <a:spcPct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7" name="Picture Placeholder 2"/>
          <p:cNvSpPr>
            <a:spLocks noGrp="1"/>
          </p:cNvSpPr>
          <p:nvPr>
            <p:ph type="pic" sz="quarter" idx="18"/>
          </p:nvPr>
        </p:nvSpPr>
        <p:spPr>
          <a:xfrm>
            <a:off x="4572000" y="2757472"/>
            <a:ext cx="1409700" cy="1409700"/>
          </a:xfrm>
          <a:prstGeom prst="ellipse">
            <a:avLst/>
          </a:prstGeom>
          <a:solidFill>
            <a:schemeClr val="accent1"/>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a:solidFill>
                  <a:schemeClr val="bg1"/>
                </a:solidFill>
              </a:defRPr>
            </a:lvl1pPr>
          </a:lstStyle>
          <a:p>
            <a:pPr marL="0" marR="0" lvl="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a:pPr>
            <a:r>
              <a:rPr lang="en-US" dirty="0"/>
              <a:t>Click icon to add picture</a:t>
            </a:r>
          </a:p>
          <a:p>
            <a:pPr marL="0" lvl="0" indent="0" algn="ctr">
              <a:buNone/>
            </a:pPr>
            <a:endParaRPr lang="en-GB" dirty="0"/>
          </a:p>
        </p:txBody>
      </p:sp>
      <p:sp>
        <p:nvSpPr>
          <p:cNvPr id="6" name="Text Placeholder 5"/>
          <p:cNvSpPr>
            <a:spLocks noGrp="1"/>
          </p:cNvSpPr>
          <p:nvPr>
            <p:ph type="body" sz="quarter" idx="19" hasCustomPrompt="1"/>
          </p:nvPr>
        </p:nvSpPr>
        <p:spPr>
          <a:xfrm>
            <a:off x="6248400" y="641350"/>
            <a:ext cx="2438400" cy="339725"/>
          </a:xfrm>
        </p:spPr>
        <p:txBody>
          <a:bodyPr/>
          <a:lstStyle>
            <a:lvl1pPr marL="0" indent="0">
              <a:buNone/>
              <a:defRPr sz="1400" b="1" spc="0" baseline="0">
                <a:solidFill>
                  <a:schemeClr val="tx1"/>
                </a:solidFill>
              </a:defRPr>
            </a:lvl1pPr>
          </a:lstStyle>
          <a:p>
            <a:pPr lvl="0"/>
            <a:r>
              <a:rPr lang="en-US" dirty="0" err="1"/>
              <a:t>Firstname</a:t>
            </a:r>
            <a:r>
              <a:rPr lang="en-US" dirty="0"/>
              <a:t> </a:t>
            </a:r>
            <a:r>
              <a:rPr lang="en-US" dirty="0" err="1"/>
              <a:t>Lastname</a:t>
            </a:r>
            <a:endParaRPr lang="en-GB" dirty="0"/>
          </a:p>
        </p:txBody>
      </p:sp>
      <p:sp>
        <p:nvSpPr>
          <p:cNvPr id="12" name="Text Placeholder 5"/>
          <p:cNvSpPr>
            <a:spLocks noGrp="1"/>
          </p:cNvSpPr>
          <p:nvPr>
            <p:ph type="body" sz="quarter" idx="20" hasCustomPrompt="1"/>
          </p:nvPr>
        </p:nvSpPr>
        <p:spPr>
          <a:xfrm>
            <a:off x="6248400" y="981076"/>
            <a:ext cx="2438400" cy="266700"/>
          </a:xfrm>
        </p:spPr>
        <p:txBody>
          <a:bodyPr/>
          <a:lstStyle>
            <a:lvl1pPr marL="0" indent="0">
              <a:buNone/>
              <a:defRPr sz="900" b="0" spc="0" baseline="0">
                <a:solidFill>
                  <a:schemeClr val="tx1"/>
                </a:solidFill>
              </a:defRPr>
            </a:lvl1pPr>
          </a:lstStyle>
          <a:p>
            <a:pPr lvl="0"/>
            <a:r>
              <a:rPr lang="en-US" dirty="0"/>
              <a:t>Title</a:t>
            </a:r>
            <a:endParaRPr lang="en-GB" dirty="0"/>
          </a:p>
        </p:txBody>
      </p:sp>
      <p:sp>
        <p:nvSpPr>
          <p:cNvPr id="13" name="Text Placeholder 5"/>
          <p:cNvSpPr>
            <a:spLocks noGrp="1"/>
          </p:cNvSpPr>
          <p:nvPr>
            <p:ph type="body" sz="quarter" idx="21" hasCustomPrompt="1"/>
          </p:nvPr>
        </p:nvSpPr>
        <p:spPr>
          <a:xfrm>
            <a:off x="6248400" y="1247776"/>
            <a:ext cx="2438400" cy="803273"/>
          </a:xfrm>
        </p:spPr>
        <p:txBody>
          <a:bodyPr tIns="0" bIns="0"/>
          <a:lstStyle>
            <a:lvl1pPr marL="0" indent="0">
              <a:lnSpc>
                <a:spcPct val="150000"/>
              </a:lnSpc>
              <a:buNone/>
              <a:defRPr sz="900" b="0" spc="0" baseline="0">
                <a:solidFill>
                  <a:schemeClr val="tx1"/>
                </a:solidFill>
              </a:defRPr>
            </a:lvl1pPr>
          </a:lstStyle>
          <a:p>
            <a:pPr lvl="0"/>
            <a:r>
              <a:rPr lang="en-US" dirty="0"/>
              <a:t>Enter text here</a:t>
            </a:r>
            <a:endParaRPr lang="en-GB" dirty="0"/>
          </a:p>
        </p:txBody>
      </p:sp>
      <p:sp>
        <p:nvSpPr>
          <p:cNvPr id="14" name="Text Placeholder 5"/>
          <p:cNvSpPr>
            <a:spLocks noGrp="1"/>
          </p:cNvSpPr>
          <p:nvPr>
            <p:ph type="body" sz="quarter" idx="22" hasCustomPrompt="1"/>
          </p:nvPr>
        </p:nvSpPr>
        <p:spPr>
          <a:xfrm>
            <a:off x="6248400" y="2757473"/>
            <a:ext cx="2438400" cy="339725"/>
          </a:xfrm>
        </p:spPr>
        <p:txBody>
          <a:bodyPr/>
          <a:lstStyle>
            <a:lvl1pPr marL="0" indent="0">
              <a:buNone/>
              <a:defRPr sz="1400" b="1" spc="0" baseline="0">
                <a:solidFill>
                  <a:schemeClr val="tx1"/>
                </a:solidFill>
              </a:defRPr>
            </a:lvl1pPr>
          </a:lstStyle>
          <a:p>
            <a:pPr lvl="0"/>
            <a:r>
              <a:rPr lang="en-US" dirty="0" err="1"/>
              <a:t>Firstname</a:t>
            </a:r>
            <a:r>
              <a:rPr lang="en-US" dirty="0"/>
              <a:t> </a:t>
            </a:r>
            <a:r>
              <a:rPr lang="en-US" dirty="0" err="1"/>
              <a:t>Lastname</a:t>
            </a:r>
            <a:endParaRPr lang="en-GB" dirty="0"/>
          </a:p>
        </p:txBody>
      </p:sp>
      <p:sp>
        <p:nvSpPr>
          <p:cNvPr id="15" name="Text Placeholder 5"/>
          <p:cNvSpPr>
            <a:spLocks noGrp="1"/>
          </p:cNvSpPr>
          <p:nvPr>
            <p:ph type="body" sz="quarter" idx="23" hasCustomPrompt="1"/>
          </p:nvPr>
        </p:nvSpPr>
        <p:spPr>
          <a:xfrm>
            <a:off x="6248400" y="3097199"/>
            <a:ext cx="2438400" cy="266700"/>
          </a:xfrm>
        </p:spPr>
        <p:txBody>
          <a:bodyPr/>
          <a:lstStyle>
            <a:lvl1pPr marL="0" indent="0">
              <a:buNone/>
              <a:defRPr sz="900" b="0" spc="0" baseline="0">
                <a:solidFill>
                  <a:schemeClr val="tx1"/>
                </a:solidFill>
              </a:defRPr>
            </a:lvl1pPr>
          </a:lstStyle>
          <a:p>
            <a:pPr lvl="0"/>
            <a:r>
              <a:rPr lang="en-US" dirty="0"/>
              <a:t>Title</a:t>
            </a:r>
            <a:endParaRPr lang="en-GB" dirty="0"/>
          </a:p>
        </p:txBody>
      </p:sp>
      <p:sp>
        <p:nvSpPr>
          <p:cNvPr id="16" name="Text Placeholder 5"/>
          <p:cNvSpPr>
            <a:spLocks noGrp="1"/>
          </p:cNvSpPr>
          <p:nvPr>
            <p:ph type="body" sz="quarter" idx="24" hasCustomPrompt="1"/>
          </p:nvPr>
        </p:nvSpPr>
        <p:spPr>
          <a:xfrm>
            <a:off x="6248400" y="3363899"/>
            <a:ext cx="2438400" cy="803273"/>
          </a:xfrm>
        </p:spPr>
        <p:txBody>
          <a:bodyPr tIns="0" bIns="0"/>
          <a:lstStyle>
            <a:lvl1pPr marL="0" indent="0">
              <a:lnSpc>
                <a:spcPct val="150000"/>
              </a:lnSpc>
              <a:buNone/>
              <a:defRPr sz="900" b="0" spc="0" baseline="0">
                <a:solidFill>
                  <a:schemeClr val="tx1"/>
                </a:solidFill>
              </a:defRPr>
            </a:lvl1pPr>
          </a:lstStyle>
          <a:p>
            <a:pPr lvl="0"/>
            <a:r>
              <a:rPr lang="en-US" dirty="0"/>
              <a:t>Enter text here</a:t>
            </a:r>
            <a:endParaRPr lang="en-GB" dirty="0"/>
          </a:p>
        </p:txBody>
      </p:sp>
      <p:sp>
        <p:nvSpPr>
          <p:cNvPr id="17" name="Text Placeholder 3"/>
          <p:cNvSpPr>
            <a:spLocks noGrp="1"/>
          </p:cNvSpPr>
          <p:nvPr>
            <p:ph type="body" sz="quarter" idx="25"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A90A8F94-2278-A0BF-4699-F565903DA78D}"/>
              </a:ext>
            </a:extLst>
          </p:cNvPr>
          <p:cNvGrpSpPr/>
          <p:nvPr userDrawn="1"/>
        </p:nvGrpSpPr>
        <p:grpSpPr>
          <a:xfrm>
            <a:off x="7332015" y="69156"/>
            <a:ext cx="1663154" cy="368994"/>
            <a:chOff x="7332015" y="69155"/>
            <a:chExt cx="1663154" cy="368994"/>
          </a:xfrm>
        </p:grpSpPr>
        <p:pic>
          <p:nvPicPr>
            <p:cNvPr id="4" name="Picture 3" descr="A picture containing logo&#10;&#10;Description automatically generated">
              <a:extLst>
                <a:ext uri="{FF2B5EF4-FFF2-40B4-BE49-F238E27FC236}">
                  <a16:creationId xmlns:a16="http://schemas.microsoft.com/office/drawing/2014/main" id="{D562BD14-3678-E1C9-BC61-B98874D4119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5" name="Straight Connector 4">
              <a:extLst>
                <a:ext uri="{FF2B5EF4-FFF2-40B4-BE49-F238E27FC236}">
                  <a16:creationId xmlns:a16="http://schemas.microsoft.com/office/drawing/2014/main" id="{A3930216-B233-2218-2E86-836CCFF74F38}"/>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CF5AE2F0-3DEA-58C3-5CC5-3459478175FF}"/>
                </a:ext>
              </a:extLst>
            </p:cNvPr>
            <p:cNvGrpSpPr/>
            <p:nvPr userDrawn="1"/>
          </p:nvGrpSpPr>
          <p:grpSpPr>
            <a:xfrm>
              <a:off x="7332015" y="92213"/>
              <a:ext cx="989912" cy="322878"/>
              <a:chOff x="-2197100" y="355600"/>
              <a:chExt cx="13589000" cy="4432300"/>
            </a:xfrm>
          </p:grpSpPr>
          <p:pic>
            <p:nvPicPr>
              <p:cNvPr id="9" name="Picture 8" descr="Logo&#10;&#10;Description automatically generated">
                <a:extLst>
                  <a:ext uri="{FF2B5EF4-FFF2-40B4-BE49-F238E27FC236}">
                    <a16:creationId xmlns:a16="http://schemas.microsoft.com/office/drawing/2014/main" id="{F59690A2-6C44-5FB3-B581-19F371A7CAE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25" name="Picture 24" descr="A close up of a label&#10;&#10;Description automatically generated with low confidence">
                <a:extLst>
                  <a:ext uri="{FF2B5EF4-FFF2-40B4-BE49-F238E27FC236}">
                    <a16:creationId xmlns:a16="http://schemas.microsoft.com/office/drawing/2014/main" id="{4D6A1646-65B6-6EF6-E1DA-A37F12D4BD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6" name="Picture 25" descr="Logo&#10;&#10;Description automatically generated">
                <a:extLst>
                  <a:ext uri="{FF2B5EF4-FFF2-40B4-BE49-F238E27FC236}">
                    <a16:creationId xmlns:a16="http://schemas.microsoft.com/office/drawing/2014/main" id="{AFDFD643-FD65-6496-959B-1463BB285B2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831643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_4">
    <p:bg>
      <p:bgPr>
        <a:solidFill>
          <a:srgbClr val="FFFFFF"/>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7"/>
          </p:nvPr>
        </p:nvSpPr>
        <p:spPr>
          <a:xfrm>
            <a:off x="478382"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dirty="0"/>
              <a:t>Click icon to add picture</a:t>
            </a:r>
            <a:endParaRPr lang="id-ID" dirty="0"/>
          </a:p>
        </p:txBody>
      </p:sp>
      <p:sp>
        <p:nvSpPr>
          <p:cNvPr id="9" name="Picture Placeholder 2"/>
          <p:cNvSpPr>
            <a:spLocks noGrp="1"/>
          </p:cNvSpPr>
          <p:nvPr>
            <p:ph type="pic" sz="quarter" idx="18"/>
          </p:nvPr>
        </p:nvSpPr>
        <p:spPr>
          <a:xfrm>
            <a:off x="2549739"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1" name="Picture Placeholder 2"/>
          <p:cNvSpPr>
            <a:spLocks noGrp="1"/>
          </p:cNvSpPr>
          <p:nvPr>
            <p:ph type="pic" sz="quarter" idx="19"/>
          </p:nvPr>
        </p:nvSpPr>
        <p:spPr>
          <a:xfrm>
            <a:off x="4576131"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3" name="Picture Placeholder 2"/>
          <p:cNvSpPr>
            <a:spLocks noGrp="1"/>
          </p:cNvSpPr>
          <p:nvPr>
            <p:ph type="pic" sz="quarter" idx="20"/>
          </p:nvPr>
        </p:nvSpPr>
        <p:spPr>
          <a:xfrm>
            <a:off x="6602520"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4" name="Text Placeholder 10"/>
          <p:cNvSpPr>
            <a:spLocks noGrp="1"/>
          </p:cNvSpPr>
          <p:nvPr>
            <p:ph type="body" sz="quarter" idx="21" hasCustomPrompt="1"/>
          </p:nvPr>
        </p:nvSpPr>
        <p:spPr>
          <a:xfrm>
            <a:off x="478382"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15" name="Text Placeholder 10"/>
          <p:cNvSpPr>
            <a:spLocks noGrp="1"/>
          </p:cNvSpPr>
          <p:nvPr>
            <p:ph type="body" sz="quarter" idx="22"/>
          </p:nvPr>
        </p:nvSpPr>
        <p:spPr>
          <a:xfrm>
            <a:off x="478382" y="2945323"/>
            <a:ext cx="1575714" cy="1207577"/>
          </a:xfrm>
          <a:prstGeom prst="rect">
            <a:avLst/>
          </a:prstGeom>
        </p:spPr>
        <p:txBody>
          <a:bodyPr lIns="0" tIns="0" rIns="0" bIns="0">
            <a:noAutofit/>
          </a:bodyPr>
          <a:lstStyle>
            <a:lvl1pPr marL="0" indent="0" algn="l">
              <a:lnSpc>
                <a:spcPct val="150000"/>
              </a:lnSpc>
              <a:buNone/>
              <a:defRPr sz="900" i="0" spc="0" baseline="0">
                <a:solidFill>
                  <a:srgbClr val="62A1D7"/>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 Master text styles</a:t>
            </a:r>
          </a:p>
        </p:txBody>
      </p:sp>
      <p:sp>
        <p:nvSpPr>
          <p:cNvPr id="18" name="Text Placeholder 10"/>
          <p:cNvSpPr>
            <a:spLocks noGrp="1"/>
          </p:cNvSpPr>
          <p:nvPr>
            <p:ph type="body" sz="quarter" idx="23" hasCustomPrompt="1"/>
          </p:nvPr>
        </p:nvSpPr>
        <p:spPr>
          <a:xfrm>
            <a:off x="2549739"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19" name="Text Placeholder 10"/>
          <p:cNvSpPr>
            <a:spLocks noGrp="1"/>
          </p:cNvSpPr>
          <p:nvPr>
            <p:ph type="body" sz="quarter" idx="24"/>
          </p:nvPr>
        </p:nvSpPr>
        <p:spPr>
          <a:xfrm>
            <a:off x="2549739"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0" name="Text Placeholder 10"/>
          <p:cNvSpPr>
            <a:spLocks noGrp="1"/>
          </p:cNvSpPr>
          <p:nvPr>
            <p:ph type="body" sz="quarter" idx="25" hasCustomPrompt="1"/>
          </p:nvPr>
        </p:nvSpPr>
        <p:spPr>
          <a:xfrm>
            <a:off x="4576131"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21" name="Text Placeholder 10"/>
          <p:cNvSpPr>
            <a:spLocks noGrp="1"/>
          </p:cNvSpPr>
          <p:nvPr>
            <p:ph type="body" sz="quarter" idx="26"/>
          </p:nvPr>
        </p:nvSpPr>
        <p:spPr>
          <a:xfrm>
            <a:off x="4576131"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2" name="Text Placeholder 10"/>
          <p:cNvSpPr>
            <a:spLocks noGrp="1"/>
          </p:cNvSpPr>
          <p:nvPr>
            <p:ph type="body" sz="quarter" idx="27" hasCustomPrompt="1"/>
          </p:nvPr>
        </p:nvSpPr>
        <p:spPr>
          <a:xfrm>
            <a:off x="6602520"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23" name="Text Placeholder 10"/>
          <p:cNvSpPr>
            <a:spLocks noGrp="1"/>
          </p:cNvSpPr>
          <p:nvPr>
            <p:ph type="body" sz="quarter" idx="28"/>
          </p:nvPr>
        </p:nvSpPr>
        <p:spPr>
          <a:xfrm>
            <a:off x="6602520"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4" name="Text Placeholder 10"/>
          <p:cNvSpPr>
            <a:spLocks noGrp="1"/>
          </p:cNvSpPr>
          <p:nvPr>
            <p:ph type="body" sz="quarter" idx="14" hasCustomPrompt="1"/>
          </p:nvPr>
        </p:nvSpPr>
        <p:spPr>
          <a:xfrm>
            <a:off x="457200" y="444732"/>
            <a:ext cx="8229600" cy="337614"/>
          </a:xfrm>
        </p:spPr>
        <p:txBody>
          <a:bodyPr vert="horz" wrap="square" lIns="0" tIns="0" rIns="0" bIns="0" rtlCol="0">
            <a:noAutofit/>
          </a:bodyPr>
          <a:lstStyle>
            <a:lvl1pPr marL="285750" indent="-285750">
              <a:buFont typeface="Arial" panose="020B0604020202020204" pitchFamily="34" charset="0"/>
              <a:buNone/>
              <a:defRPr lang="en-US" sz="2400" b="1" kern="0" spc="-7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pPr marL="0" lvl="0" indent="0" algn="l" defTabSz="914400" rtl="0" eaLnBrk="1" latinLnBrk="0" hangingPunct="1">
              <a:lnSpc>
                <a:spcPct val="90000"/>
              </a:lnSpc>
              <a:spcBef>
                <a:spcPts val="1200"/>
              </a:spcBef>
              <a:buClr>
                <a:srgbClr val="0072C8"/>
              </a:buClr>
              <a:buSzPct val="110000"/>
              <a:buFont typeface="Arial" panose="020B0604020202020204" pitchFamily="34" charset="0"/>
              <a:buNone/>
            </a:pPr>
            <a:r>
              <a:rPr lang="en-US" dirty="0"/>
              <a:t>Insert slide title here</a:t>
            </a:r>
          </a:p>
        </p:txBody>
      </p:sp>
      <p:sp>
        <p:nvSpPr>
          <p:cNvPr id="16" name="Text Placeholder 3"/>
          <p:cNvSpPr>
            <a:spLocks noGrp="1"/>
          </p:cNvSpPr>
          <p:nvPr>
            <p:ph type="body" sz="quarter" idx="29"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5AC7F982-0474-55AC-8EB4-0FD0659CCB5E}"/>
              </a:ext>
            </a:extLst>
          </p:cNvPr>
          <p:cNvGrpSpPr/>
          <p:nvPr userDrawn="1"/>
        </p:nvGrpSpPr>
        <p:grpSpPr>
          <a:xfrm>
            <a:off x="7332015"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D2B5EAC0-BBA2-3794-E4EB-177A34CC12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4" name="Straight Connector 3">
              <a:extLst>
                <a:ext uri="{FF2B5EF4-FFF2-40B4-BE49-F238E27FC236}">
                  <a16:creationId xmlns:a16="http://schemas.microsoft.com/office/drawing/2014/main" id="{EFB583FB-1E71-46CD-1575-778CFA614CC0}"/>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F52D5083-EA70-31E3-8224-B4A81590F391}"/>
                </a:ext>
              </a:extLst>
            </p:cNvPr>
            <p:cNvGrpSpPr/>
            <p:nvPr userDrawn="1"/>
          </p:nvGrpSpPr>
          <p:grpSpPr>
            <a:xfrm>
              <a:off x="7332015" y="92213"/>
              <a:ext cx="989912" cy="322878"/>
              <a:chOff x="-2197100" y="355600"/>
              <a:chExt cx="13589000" cy="4432300"/>
            </a:xfrm>
          </p:grpSpPr>
          <p:pic>
            <p:nvPicPr>
              <p:cNvPr id="6" name="Picture 5" descr="Logo&#10;&#10;Description automatically generated">
                <a:extLst>
                  <a:ext uri="{FF2B5EF4-FFF2-40B4-BE49-F238E27FC236}">
                    <a16:creationId xmlns:a16="http://schemas.microsoft.com/office/drawing/2014/main" id="{FAB34F9E-A572-D9C7-5FF1-3606F4AF229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28" name="Picture 27" descr="A close up of a label&#10;&#10;Description automatically generated with low confidence">
                <a:extLst>
                  <a:ext uri="{FF2B5EF4-FFF2-40B4-BE49-F238E27FC236}">
                    <a16:creationId xmlns:a16="http://schemas.microsoft.com/office/drawing/2014/main" id="{20497038-3DCC-3C06-8D43-1D7849A978F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9" name="Picture 28" descr="Logo&#10;&#10;Description automatically generated">
                <a:extLst>
                  <a:ext uri="{FF2B5EF4-FFF2-40B4-BE49-F238E27FC236}">
                    <a16:creationId xmlns:a16="http://schemas.microsoft.com/office/drawing/2014/main" id="{DAD6640A-606F-E6E8-7305-5BB14C58B1A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794883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_bio">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 y="438150"/>
            <a:ext cx="1900238" cy="1866900"/>
          </a:xfrm>
          <a:solidFill>
            <a:schemeClr val="accent1"/>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dirty="0"/>
              <a:t>Click icon to add picture</a:t>
            </a:r>
          </a:p>
          <a:p>
            <a:pPr marL="173038" lvl="0" indent="-173038" algn="ct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735113C2-8AD9-022B-FC8C-439A51CA238C}"/>
              </a:ext>
            </a:extLst>
          </p:cNvPr>
          <p:cNvGrpSpPr/>
          <p:nvPr userDrawn="1"/>
        </p:nvGrpSpPr>
        <p:grpSpPr>
          <a:xfrm>
            <a:off x="7332015" y="69156"/>
            <a:ext cx="1663154" cy="368994"/>
            <a:chOff x="7332015" y="69155"/>
            <a:chExt cx="1663154" cy="368994"/>
          </a:xfrm>
        </p:grpSpPr>
        <p:pic>
          <p:nvPicPr>
            <p:cNvPr id="5" name="Picture 4" descr="A picture containing logo&#10;&#10;Description automatically generated">
              <a:extLst>
                <a:ext uri="{FF2B5EF4-FFF2-40B4-BE49-F238E27FC236}">
                  <a16:creationId xmlns:a16="http://schemas.microsoft.com/office/drawing/2014/main" id="{07157863-B327-ECC2-8DDA-A0496CACBF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6" name="Straight Connector 5">
              <a:extLst>
                <a:ext uri="{FF2B5EF4-FFF2-40B4-BE49-F238E27FC236}">
                  <a16:creationId xmlns:a16="http://schemas.microsoft.com/office/drawing/2014/main" id="{CC577465-02BF-0520-79A1-BE34DF448C1A}"/>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88C6B6E0-510C-A142-B17F-3BB8E23F74DA}"/>
                </a:ext>
              </a:extLst>
            </p:cNvPr>
            <p:cNvGrpSpPr/>
            <p:nvPr userDrawn="1"/>
          </p:nvGrpSpPr>
          <p:grpSpPr>
            <a:xfrm>
              <a:off x="7332015" y="92213"/>
              <a:ext cx="989912" cy="322878"/>
              <a:chOff x="-2197100" y="355600"/>
              <a:chExt cx="13589000" cy="4432300"/>
            </a:xfrm>
          </p:grpSpPr>
          <p:pic>
            <p:nvPicPr>
              <p:cNvPr id="8" name="Picture 7" descr="Logo&#10;&#10;Description automatically generated">
                <a:extLst>
                  <a:ext uri="{FF2B5EF4-FFF2-40B4-BE49-F238E27FC236}">
                    <a16:creationId xmlns:a16="http://schemas.microsoft.com/office/drawing/2014/main" id="{7E916F49-4391-222A-7E9C-A5F1BF79039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A5BABE21-39BF-E52C-D372-EAE76C594AA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16AF82E9-5132-0E7C-823B-E794A008901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801136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_gray">
    <p:bg>
      <p:bgPr>
        <a:solidFill>
          <a:schemeClr val="bg2"/>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3" name="Group 2">
            <a:extLst>
              <a:ext uri="{FF2B5EF4-FFF2-40B4-BE49-F238E27FC236}">
                <a16:creationId xmlns:a16="http://schemas.microsoft.com/office/drawing/2014/main" id="{121237A9-4F35-E20A-053B-3CD649F4ABA4}"/>
              </a:ext>
            </a:extLst>
          </p:cNvPr>
          <p:cNvGrpSpPr/>
          <p:nvPr userDrawn="1"/>
        </p:nvGrpSpPr>
        <p:grpSpPr>
          <a:xfrm>
            <a:off x="7332015" y="69156"/>
            <a:ext cx="1663154" cy="368994"/>
            <a:chOff x="7332015" y="69155"/>
            <a:chExt cx="1663154" cy="368994"/>
          </a:xfrm>
        </p:grpSpPr>
        <p:pic>
          <p:nvPicPr>
            <p:cNvPr id="4" name="Picture 3" descr="A picture containing logo&#10;&#10;Description automatically generated">
              <a:extLst>
                <a:ext uri="{FF2B5EF4-FFF2-40B4-BE49-F238E27FC236}">
                  <a16:creationId xmlns:a16="http://schemas.microsoft.com/office/drawing/2014/main" id="{B7DBEA0E-F83B-6C6B-3FED-C5030AD390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5" name="Straight Connector 4">
              <a:extLst>
                <a:ext uri="{FF2B5EF4-FFF2-40B4-BE49-F238E27FC236}">
                  <a16:creationId xmlns:a16="http://schemas.microsoft.com/office/drawing/2014/main" id="{2D5AC0F5-95E4-F07A-4A91-F28D976DA1C7}"/>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302C24CF-B2F2-C6AD-2025-B745B730E2C4}"/>
                </a:ext>
              </a:extLst>
            </p:cNvPr>
            <p:cNvGrpSpPr/>
            <p:nvPr userDrawn="1"/>
          </p:nvGrpSpPr>
          <p:grpSpPr>
            <a:xfrm>
              <a:off x="7332015" y="92213"/>
              <a:ext cx="989912" cy="322878"/>
              <a:chOff x="-2197100" y="355600"/>
              <a:chExt cx="13589000" cy="4432300"/>
            </a:xfrm>
          </p:grpSpPr>
          <p:pic>
            <p:nvPicPr>
              <p:cNvPr id="7" name="Picture 6" descr="Logo&#10;&#10;Description automatically generated">
                <a:extLst>
                  <a:ext uri="{FF2B5EF4-FFF2-40B4-BE49-F238E27FC236}">
                    <a16:creationId xmlns:a16="http://schemas.microsoft.com/office/drawing/2014/main" id="{D8EB8AE2-1DAA-CE52-77EB-26C1E1805F9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15FC70B3-B08C-E96C-EF19-7979A9BF59D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524C9CC4-EEB2-46C7-8056-CFE9BAA8096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891238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_dark">
    <p:bg>
      <p:bgPr>
        <a:solidFill>
          <a:srgbClr val="2B6FAB"/>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grpSp>
        <p:nvGrpSpPr>
          <p:cNvPr id="3" name="Group 2">
            <a:extLst>
              <a:ext uri="{FF2B5EF4-FFF2-40B4-BE49-F238E27FC236}">
                <a16:creationId xmlns:a16="http://schemas.microsoft.com/office/drawing/2014/main" id="{82D9B848-3E71-159A-ABC6-0CD47DBD8BA2}"/>
              </a:ext>
            </a:extLst>
          </p:cNvPr>
          <p:cNvGrpSpPr/>
          <p:nvPr userDrawn="1"/>
        </p:nvGrpSpPr>
        <p:grpSpPr>
          <a:xfrm>
            <a:off x="7332015" y="69156"/>
            <a:ext cx="1663154" cy="368994"/>
            <a:chOff x="7332015" y="69155"/>
            <a:chExt cx="1663154" cy="368994"/>
          </a:xfrm>
        </p:grpSpPr>
        <p:pic>
          <p:nvPicPr>
            <p:cNvPr id="4" name="Picture 3" descr="A picture containing logo&#10;&#10;Description automatically generated">
              <a:extLst>
                <a:ext uri="{FF2B5EF4-FFF2-40B4-BE49-F238E27FC236}">
                  <a16:creationId xmlns:a16="http://schemas.microsoft.com/office/drawing/2014/main" id="{C45AE2D3-B891-0F20-E2A0-2C31B02FBA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5" name="Straight Connector 4">
              <a:extLst>
                <a:ext uri="{FF2B5EF4-FFF2-40B4-BE49-F238E27FC236}">
                  <a16:creationId xmlns:a16="http://schemas.microsoft.com/office/drawing/2014/main" id="{9104D3D4-9207-6DBE-078C-BB31DD6DA6D0}"/>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5743ACA7-97CB-9043-8409-C7EC21B29C95}"/>
                </a:ext>
              </a:extLst>
            </p:cNvPr>
            <p:cNvGrpSpPr/>
            <p:nvPr userDrawn="1"/>
          </p:nvGrpSpPr>
          <p:grpSpPr>
            <a:xfrm>
              <a:off x="7332015" y="92213"/>
              <a:ext cx="989912" cy="322878"/>
              <a:chOff x="-2197100" y="355600"/>
              <a:chExt cx="13589000" cy="4432300"/>
            </a:xfrm>
          </p:grpSpPr>
          <p:pic>
            <p:nvPicPr>
              <p:cNvPr id="7" name="Picture 6" descr="Logo&#10;&#10;Description automatically generated">
                <a:extLst>
                  <a:ext uri="{FF2B5EF4-FFF2-40B4-BE49-F238E27FC236}">
                    <a16:creationId xmlns:a16="http://schemas.microsoft.com/office/drawing/2014/main" id="{6D5BC17E-1265-9C98-D49D-B2F49EE62AF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0F516D19-006A-7017-E5D3-574D6CA12F0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49F07FF2-F186-089F-B6AA-D4F58C72D51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760527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ject Snapshot">
    <p:bg>
      <p:bgPr>
        <a:solidFill>
          <a:srgbClr val="FFFFFF"/>
        </a:solidFill>
        <a:effectLst/>
      </p:bgPr>
    </p:bg>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464493" y="1066800"/>
            <a:ext cx="6336357" cy="730250"/>
          </a:xfrm>
        </p:spPr>
        <p:txBody>
          <a:bodyPr tIns="0" bIns="0" anchor="t"/>
          <a:lstStyle>
            <a:lvl1pPr marL="0" indent="0" algn="l" defTabSz="914400" rtl="0" eaLnBrk="1" latinLnBrk="0" hangingPunct="1">
              <a:lnSpc>
                <a:spcPct val="90000"/>
              </a:lnSpc>
              <a:spcBef>
                <a:spcPct val="0"/>
              </a:spcBef>
              <a:buNone/>
              <a:defRPr lang="en-US" sz="24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two lines of text</a:t>
            </a:r>
          </a:p>
        </p:txBody>
      </p:sp>
      <p:sp>
        <p:nvSpPr>
          <p:cNvPr id="6" name="Text Placeholder 4"/>
          <p:cNvSpPr>
            <a:spLocks noGrp="1"/>
          </p:cNvSpPr>
          <p:nvPr>
            <p:ph type="body" sz="quarter" idx="33" hasCustomPrompt="1"/>
          </p:nvPr>
        </p:nvSpPr>
        <p:spPr>
          <a:xfrm>
            <a:off x="464494" y="1819247"/>
            <a:ext cx="6336356" cy="223556"/>
          </a:xfrm>
        </p:spPr>
        <p:txBody>
          <a:bodyPr tIns="0"/>
          <a:lstStyle>
            <a:lvl1pPr marL="0" indent="0">
              <a:lnSpc>
                <a:spcPct val="120000"/>
              </a:lnSpc>
              <a:buNone/>
              <a:defRPr lang="en-US" sz="1100" kern="1200" spc="0" baseline="0" dirty="0" smtClean="0">
                <a:solidFill>
                  <a:schemeClr val="accent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Enter text here</a:t>
            </a:r>
          </a:p>
        </p:txBody>
      </p:sp>
      <p:sp>
        <p:nvSpPr>
          <p:cNvPr id="13" name="Text Placeholder 12"/>
          <p:cNvSpPr>
            <a:spLocks noGrp="1"/>
          </p:cNvSpPr>
          <p:nvPr>
            <p:ph type="body" sz="quarter" idx="34" hasCustomPrompt="1"/>
          </p:nvPr>
        </p:nvSpPr>
        <p:spPr>
          <a:xfrm>
            <a:off x="4651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Why</a:t>
            </a:r>
            <a:endParaRPr lang="en-GB" dirty="0"/>
          </a:p>
        </p:txBody>
      </p:sp>
      <p:sp>
        <p:nvSpPr>
          <p:cNvPr id="14" name="Text Placeholder 12"/>
          <p:cNvSpPr>
            <a:spLocks noGrp="1"/>
          </p:cNvSpPr>
          <p:nvPr>
            <p:ph type="body" sz="quarter" idx="35" hasCustomPrompt="1"/>
          </p:nvPr>
        </p:nvSpPr>
        <p:spPr>
          <a:xfrm>
            <a:off x="33988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What</a:t>
            </a:r>
            <a:endParaRPr lang="en-GB" dirty="0"/>
          </a:p>
        </p:txBody>
      </p:sp>
      <p:sp>
        <p:nvSpPr>
          <p:cNvPr id="15" name="Text Placeholder 12"/>
          <p:cNvSpPr>
            <a:spLocks noGrp="1"/>
          </p:cNvSpPr>
          <p:nvPr>
            <p:ph type="body" sz="quarter" idx="36" hasCustomPrompt="1"/>
          </p:nvPr>
        </p:nvSpPr>
        <p:spPr>
          <a:xfrm>
            <a:off x="623181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Wow</a:t>
            </a:r>
            <a:endParaRPr lang="en-GB" dirty="0"/>
          </a:p>
        </p:txBody>
      </p:sp>
      <p:sp>
        <p:nvSpPr>
          <p:cNvPr id="16" name="Text Placeholder 12"/>
          <p:cNvSpPr>
            <a:spLocks noGrp="1"/>
          </p:cNvSpPr>
          <p:nvPr>
            <p:ph type="body" sz="quarter" idx="37" hasCustomPrompt="1"/>
          </p:nvPr>
        </p:nvSpPr>
        <p:spPr>
          <a:xfrm>
            <a:off x="4651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sp>
        <p:nvSpPr>
          <p:cNvPr id="17" name="Text Placeholder 12"/>
          <p:cNvSpPr>
            <a:spLocks noGrp="1"/>
          </p:cNvSpPr>
          <p:nvPr>
            <p:ph type="body" sz="quarter" idx="38" hasCustomPrompt="1"/>
          </p:nvPr>
        </p:nvSpPr>
        <p:spPr>
          <a:xfrm>
            <a:off x="33988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sp>
        <p:nvSpPr>
          <p:cNvPr id="18" name="Text Placeholder 12"/>
          <p:cNvSpPr>
            <a:spLocks noGrp="1"/>
          </p:cNvSpPr>
          <p:nvPr>
            <p:ph type="body" sz="quarter" idx="39" hasCustomPrompt="1"/>
          </p:nvPr>
        </p:nvSpPr>
        <p:spPr>
          <a:xfrm>
            <a:off x="623181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grpSp>
        <p:nvGrpSpPr>
          <p:cNvPr id="2" name="Group 1">
            <a:extLst>
              <a:ext uri="{FF2B5EF4-FFF2-40B4-BE49-F238E27FC236}">
                <a16:creationId xmlns:a16="http://schemas.microsoft.com/office/drawing/2014/main" id="{96B44C03-5FFA-2DE5-5FDB-2391C54EDE08}"/>
              </a:ext>
            </a:extLst>
          </p:cNvPr>
          <p:cNvGrpSpPr/>
          <p:nvPr userDrawn="1"/>
        </p:nvGrpSpPr>
        <p:grpSpPr>
          <a:xfrm>
            <a:off x="7332015"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29034F92-5D15-5C1A-A613-1CA7905C71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5" name="Straight Connector 4">
              <a:extLst>
                <a:ext uri="{FF2B5EF4-FFF2-40B4-BE49-F238E27FC236}">
                  <a16:creationId xmlns:a16="http://schemas.microsoft.com/office/drawing/2014/main" id="{D6ADA585-45CB-C52A-65EA-9B6B45727B21}"/>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411C2551-9572-1E94-3BB2-E6BC3588FDC5}"/>
                </a:ext>
              </a:extLst>
            </p:cNvPr>
            <p:cNvGrpSpPr/>
            <p:nvPr userDrawn="1"/>
          </p:nvGrpSpPr>
          <p:grpSpPr>
            <a:xfrm>
              <a:off x="7332015" y="92213"/>
              <a:ext cx="989912" cy="322878"/>
              <a:chOff x="-2197100" y="355600"/>
              <a:chExt cx="13589000" cy="4432300"/>
            </a:xfrm>
          </p:grpSpPr>
          <p:pic>
            <p:nvPicPr>
              <p:cNvPr id="8" name="Picture 7" descr="Logo&#10;&#10;Description automatically generated">
                <a:extLst>
                  <a:ext uri="{FF2B5EF4-FFF2-40B4-BE49-F238E27FC236}">
                    <a16:creationId xmlns:a16="http://schemas.microsoft.com/office/drawing/2014/main" id="{18A67FD0-C650-A111-EF22-3C322D60F04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22" name="Picture 21" descr="A close up of a label&#10;&#10;Description automatically generated with low confidence">
                <a:extLst>
                  <a:ext uri="{FF2B5EF4-FFF2-40B4-BE49-F238E27FC236}">
                    <a16:creationId xmlns:a16="http://schemas.microsoft.com/office/drawing/2014/main" id="{529EC588-A9BD-DE02-CF84-87FE8FC615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3" name="Picture 22" descr="Logo&#10;&#10;Description automatically generated">
                <a:extLst>
                  <a:ext uri="{FF2B5EF4-FFF2-40B4-BE49-F238E27FC236}">
                    <a16:creationId xmlns:a16="http://schemas.microsoft.com/office/drawing/2014/main" id="{E3CD9451-AFD4-D279-5315-8FDE921B11E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928264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y_metrics">
    <p:bg>
      <p:bgPr>
        <a:solidFill>
          <a:srgbClr val="FFFFF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28" hasCustomPrompt="1"/>
          </p:nvPr>
        </p:nvSpPr>
        <p:spPr>
          <a:xfrm>
            <a:off x="4572001" y="1108301"/>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25" name="Text Placeholder 6"/>
          <p:cNvSpPr>
            <a:spLocks noGrp="1"/>
          </p:cNvSpPr>
          <p:nvPr>
            <p:ph type="body" sz="quarter" idx="29" hasCustomPrompt="1"/>
          </p:nvPr>
        </p:nvSpPr>
        <p:spPr>
          <a:xfrm>
            <a:off x="5961059" y="676937"/>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1B</a:t>
            </a:r>
          </a:p>
        </p:txBody>
      </p:sp>
      <p:sp>
        <p:nvSpPr>
          <p:cNvPr id="26" name="Text Placeholder 10"/>
          <p:cNvSpPr>
            <a:spLocks noGrp="1"/>
          </p:cNvSpPr>
          <p:nvPr>
            <p:ph type="body" sz="quarter" idx="30" hasCustomPrompt="1"/>
          </p:nvPr>
        </p:nvSpPr>
        <p:spPr>
          <a:xfrm>
            <a:off x="5961059" y="1108301"/>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27" name="Text Placeholder 6"/>
          <p:cNvSpPr>
            <a:spLocks noGrp="1"/>
          </p:cNvSpPr>
          <p:nvPr>
            <p:ph type="body" sz="quarter" idx="31" hasCustomPrompt="1"/>
          </p:nvPr>
        </p:nvSpPr>
        <p:spPr>
          <a:xfrm>
            <a:off x="7350117" y="676937"/>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100</a:t>
            </a:r>
          </a:p>
        </p:txBody>
      </p:sp>
      <p:sp>
        <p:nvSpPr>
          <p:cNvPr id="28" name="Text Placeholder 10"/>
          <p:cNvSpPr>
            <a:spLocks noGrp="1"/>
          </p:cNvSpPr>
          <p:nvPr>
            <p:ph type="body" sz="quarter" idx="32" hasCustomPrompt="1"/>
          </p:nvPr>
        </p:nvSpPr>
        <p:spPr>
          <a:xfrm>
            <a:off x="7350117" y="1108301"/>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7" name="Text Placeholder 6"/>
          <p:cNvSpPr>
            <a:spLocks noGrp="1"/>
          </p:cNvSpPr>
          <p:nvPr>
            <p:ph type="body" sz="quarter" idx="27" hasCustomPrompt="1"/>
          </p:nvPr>
        </p:nvSpPr>
        <p:spPr>
          <a:xfrm>
            <a:off x="4572001" y="676937"/>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1,000</a:t>
            </a:r>
          </a:p>
        </p:txBody>
      </p:sp>
      <p:sp>
        <p:nvSpPr>
          <p:cNvPr id="29" name="Text Placeholder 3"/>
          <p:cNvSpPr>
            <a:spLocks noGrp="1"/>
          </p:cNvSpPr>
          <p:nvPr>
            <p:ph type="body" sz="quarter" idx="26" hasCustomPrompt="1"/>
          </p:nvPr>
        </p:nvSpPr>
        <p:spPr>
          <a:xfrm>
            <a:off x="4572000"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dirty="0"/>
              <a:t>Contact: Enter name</a:t>
            </a:r>
          </a:p>
        </p:txBody>
      </p:sp>
      <p:sp>
        <p:nvSpPr>
          <p:cNvPr id="39" name="Text Placeholder 10"/>
          <p:cNvSpPr>
            <a:spLocks noGrp="1"/>
          </p:cNvSpPr>
          <p:nvPr>
            <p:ph type="body" sz="quarter" idx="34" hasCustomPrompt="1"/>
          </p:nvPr>
        </p:nvSpPr>
        <p:spPr>
          <a:xfrm>
            <a:off x="4572000" y="2064881"/>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0" name="Text Placeholder 6"/>
          <p:cNvSpPr>
            <a:spLocks noGrp="1"/>
          </p:cNvSpPr>
          <p:nvPr>
            <p:ph type="body" sz="quarter" idx="35" hasCustomPrompt="1"/>
          </p:nvPr>
        </p:nvSpPr>
        <p:spPr>
          <a:xfrm>
            <a:off x="4572000" y="1855310"/>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1" name="Text Placeholder 10"/>
          <p:cNvSpPr>
            <a:spLocks noGrp="1"/>
          </p:cNvSpPr>
          <p:nvPr>
            <p:ph type="body" sz="quarter" idx="36" hasCustomPrompt="1"/>
          </p:nvPr>
        </p:nvSpPr>
        <p:spPr>
          <a:xfrm>
            <a:off x="7350117" y="205808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2" name="Text Placeholder 6"/>
          <p:cNvSpPr>
            <a:spLocks noGrp="1"/>
          </p:cNvSpPr>
          <p:nvPr>
            <p:ph type="body" sz="quarter" idx="37" hasCustomPrompt="1"/>
          </p:nvPr>
        </p:nvSpPr>
        <p:spPr>
          <a:xfrm>
            <a:off x="7350117" y="1848513"/>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3" name="Text Placeholder 10"/>
          <p:cNvSpPr>
            <a:spLocks noGrp="1"/>
          </p:cNvSpPr>
          <p:nvPr>
            <p:ph type="body" sz="quarter" idx="38" hasCustomPrompt="1"/>
          </p:nvPr>
        </p:nvSpPr>
        <p:spPr>
          <a:xfrm>
            <a:off x="4572000" y="3184216"/>
            <a:ext cx="2349182" cy="812189"/>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4" name="Text Placeholder 6"/>
          <p:cNvSpPr>
            <a:spLocks noGrp="1"/>
          </p:cNvSpPr>
          <p:nvPr>
            <p:ph type="body" sz="quarter" idx="39" hasCustomPrompt="1"/>
          </p:nvPr>
        </p:nvSpPr>
        <p:spPr>
          <a:xfrm>
            <a:off x="4572000" y="2974645"/>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5" name="Text Placeholder 10"/>
          <p:cNvSpPr>
            <a:spLocks noGrp="1"/>
          </p:cNvSpPr>
          <p:nvPr>
            <p:ph type="body" sz="quarter" idx="40" hasCustomPrompt="1"/>
          </p:nvPr>
        </p:nvSpPr>
        <p:spPr>
          <a:xfrm>
            <a:off x="7350117" y="2669876"/>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6" name="Text Placeholder 6"/>
          <p:cNvSpPr>
            <a:spLocks noGrp="1"/>
          </p:cNvSpPr>
          <p:nvPr>
            <p:ph type="body" sz="quarter" idx="41" hasCustomPrompt="1"/>
          </p:nvPr>
        </p:nvSpPr>
        <p:spPr>
          <a:xfrm>
            <a:off x="7350117" y="2460304"/>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19" name="Text Placeholder 4"/>
          <p:cNvSpPr>
            <a:spLocks noGrp="1"/>
          </p:cNvSpPr>
          <p:nvPr>
            <p:ph type="body" sz="quarter" idx="33"/>
          </p:nvPr>
        </p:nvSpPr>
        <p:spPr>
          <a:xfrm>
            <a:off x="464494" y="1738594"/>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20" name="Text Placeholder 7"/>
          <p:cNvSpPr>
            <a:spLocks noGrp="1"/>
          </p:cNvSpPr>
          <p:nvPr>
            <p:ph type="body" sz="quarter" idx="11" hasCustomPrompt="1"/>
          </p:nvPr>
        </p:nvSpPr>
        <p:spPr>
          <a:xfrm>
            <a:off x="464493" y="438150"/>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three lines of text</a:t>
            </a:r>
          </a:p>
        </p:txBody>
      </p:sp>
      <p:grpSp>
        <p:nvGrpSpPr>
          <p:cNvPr id="2" name="Group 1">
            <a:extLst>
              <a:ext uri="{FF2B5EF4-FFF2-40B4-BE49-F238E27FC236}">
                <a16:creationId xmlns:a16="http://schemas.microsoft.com/office/drawing/2014/main" id="{011674A8-0669-A707-4E84-6D8B13A2EA1F}"/>
              </a:ext>
            </a:extLst>
          </p:cNvPr>
          <p:cNvGrpSpPr/>
          <p:nvPr userDrawn="1"/>
        </p:nvGrpSpPr>
        <p:grpSpPr>
          <a:xfrm>
            <a:off x="7332015"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8FB0A694-E146-E894-C3CD-70B90D5C9A6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4" name="Straight Connector 3">
              <a:extLst>
                <a:ext uri="{FF2B5EF4-FFF2-40B4-BE49-F238E27FC236}">
                  <a16:creationId xmlns:a16="http://schemas.microsoft.com/office/drawing/2014/main" id="{DC78ED2B-D714-CB6C-1FAE-8C6E438610E6}"/>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831B932C-9121-C0ED-3BA7-1FF9D33E8774}"/>
                </a:ext>
              </a:extLst>
            </p:cNvPr>
            <p:cNvGrpSpPr/>
            <p:nvPr userDrawn="1"/>
          </p:nvGrpSpPr>
          <p:grpSpPr>
            <a:xfrm>
              <a:off x="7332015" y="92213"/>
              <a:ext cx="989912" cy="322878"/>
              <a:chOff x="-2197100" y="355600"/>
              <a:chExt cx="13589000" cy="4432300"/>
            </a:xfrm>
          </p:grpSpPr>
          <p:pic>
            <p:nvPicPr>
              <p:cNvPr id="6" name="Picture 5" descr="Logo&#10;&#10;Description automatically generated">
                <a:extLst>
                  <a:ext uri="{FF2B5EF4-FFF2-40B4-BE49-F238E27FC236}">
                    <a16:creationId xmlns:a16="http://schemas.microsoft.com/office/drawing/2014/main" id="{939F6AC2-0A87-05A2-8D51-02842DBF87A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B624A4E9-3DBC-3AF4-4088-B020DE3429D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3E8EEE4C-5710-49EC-ABB8-78F017AD0F5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192183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y_quote">
    <p:bg>
      <p:bgPr>
        <a:solidFill>
          <a:srgbClr val="FFFFFF"/>
        </a:solidFill>
        <a:effectLst/>
      </p:bgPr>
    </p:bg>
    <p:spTree>
      <p:nvGrpSpPr>
        <p:cNvPr id="1" name=""/>
        <p:cNvGrpSpPr/>
        <p:nvPr/>
      </p:nvGrpSpPr>
      <p:grpSpPr>
        <a:xfrm>
          <a:off x="0" y="0"/>
          <a:ext cx="0" cy="0"/>
          <a:chOff x="0" y="0"/>
          <a:chExt cx="0" cy="0"/>
        </a:xfrm>
      </p:grpSpPr>
      <p:sp>
        <p:nvSpPr>
          <p:cNvPr id="29" name="Text Placeholder 3"/>
          <p:cNvSpPr>
            <a:spLocks noGrp="1"/>
          </p:cNvSpPr>
          <p:nvPr>
            <p:ph type="body" sz="quarter" idx="26" hasCustomPrompt="1"/>
          </p:nvPr>
        </p:nvSpPr>
        <p:spPr>
          <a:xfrm>
            <a:off x="4700906"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dirty="0"/>
              <a:t>Contact: Enter name</a:t>
            </a:r>
          </a:p>
        </p:txBody>
      </p:sp>
      <p:sp>
        <p:nvSpPr>
          <p:cNvPr id="38" name="Text Placeholder 7"/>
          <p:cNvSpPr>
            <a:spLocks noGrp="1"/>
          </p:cNvSpPr>
          <p:nvPr>
            <p:ph type="body" sz="quarter" idx="11" hasCustomPrompt="1"/>
          </p:nvPr>
        </p:nvSpPr>
        <p:spPr>
          <a:xfrm>
            <a:off x="464493" y="438150"/>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three lines of text</a:t>
            </a:r>
          </a:p>
        </p:txBody>
      </p:sp>
      <p:sp>
        <p:nvSpPr>
          <p:cNvPr id="39" name="Text Placeholder 10"/>
          <p:cNvSpPr>
            <a:spLocks noGrp="1"/>
          </p:cNvSpPr>
          <p:nvPr>
            <p:ph type="body" sz="quarter" idx="34" hasCustomPrompt="1"/>
          </p:nvPr>
        </p:nvSpPr>
        <p:spPr>
          <a:xfrm>
            <a:off x="4700906" y="2253251"/>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0" name="Text Placeholder 6"/>
          <p:cNvSpPr>
            <a:spLocks noGrp="1"/>
          </p:cNvSpPr>
          <p:nvPr>
            <p:ph type="body" sz="quarter" idx="35" hasCustomPrompt="1"/>
          </p:nvPr>
        </p:nvSpPr>
        <p:spPr>
          <a:xfrm>
            <a:off x="4700906" y="2043680"/>
            <a:ext cx="2349182"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1" name="Text Placeholder 10"/>
          <p:cNvSpPr>
            <a:spLocks noGrp="1"/>
          </p:cNvSpPr>
          <p:nvPr>
            <p:ph type="body" sz="quarter" idx="36" hasCustomPrompt="1"/>
          </p:nvPr>
        </p:nvSpPr>
        <p:spPr>
          <a:xfrm>
            <a:off x="7479023" y="224645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2" name="Text Placeholder 6"/>
          <p:cNvSpPr>
            <a:spLocks noGrp="1"/>
          </p:cNvSpPr>
          <p:nvPr>
            <p:ph type="body" sz="quarter" idx="37" hasCustomPrompt="1"/>
          </p:nvPr>
        </p:nvSpPr>
        <p:spPr>
          <a:xfrm>
            <a:off x="7479023" y="2036883"/>
            <a:ext cx="1118877"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3" name="Text Placeholder 10"/>
          <p:cNvSpPr>
            <a:spLocks noGrp="1"/>
          </p:cNvSpPr>
          <p:nvPr>
            <p:ph type="body" sz="quarter" idx="38" hasCustomPrompt="1"/>
          </p:nvPr>
        </p:nvSpPr>
        <p:spPr>
          <a:xfrm>
            <a:off x="4700906" y="3372586"/>
            <a:ext cx="2349182" cy="40927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4" name="Text Placeholder 6"/>
          <p:cNvSpPr>
            <a:spLocks noGrp="1"/>
          </p:cNvSpPr>
          <p:nvPr>
            <p:ph type="body" sz="quarter" idx="39" hasCustomPrompt="1"/>
          </p:nvPr>
        </p:nvSpPr>
        <p:spPr>
          <a:xfrm>
            <a:off x="4700906" y="3163015"/>
            <a:ext cx="2349182"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5" name="Text Placeholder 10"/>
          <p:cNvSpPr>
            <a:spLocks noGrp="1"/>
          </p:cNvSpPr>
          <p:nvPr>
            <p:ph type="body" sz="quarter" idx="40" hasCustomPrompt="1"/>
          </p:nvPr>
        </p:nvSpPr>
        <p:spPr>
          <a:xfrm>
            <a:off x="7479023" y="2858246"/>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6" name="Text Placeholder 6"/>
          <p:cNvSpPr>
            <a:spLocks noGrp="1"/>
          </p:cNvSpPr>
          <p:nvPr>
            <p:ph type="body" sz="quarter" idx="41" hasCustomPrompt="1"/>
          </p:nvPr>
        </p:nvSpPr>
        <p:spPr>
          <a:xfrm>
            <a:off x="7479023" y="2648674"/>
            <a:ext cx="1118877"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3" name="Text Placeholder 2"/>
          <p:cNvSpPr>
            <a:spLocks noGrp="1"/>
          </p:cNvSpPr>
          <p:nvPr>
            <p:ph type="body" sz="quarter" idx="42" hasCustomPrompt="1"/>
          </p:nvPr>
        </p:nvSpPr>
        <p:spPr>
          <a:xfrm>
            <a:off x="4699000" y="670091"/>
            <a:ext cx="3898900" cy="1114259"/>
          </a:xfrm>
        </p:spPr>
        <p:txBody>
          <a:bodyPr/>
          <a:lstStyle>
            <a:lvl1pPr marL="0" indent="0">
              <a:buNone/>
              <a:defRPr sz="2000" baseline="0">
                <a:solidFill>
                  <a:schemeClr val="accent5"/>
                </a:solidFill>
              </a:defRPr>
            </a:lvl1pPr>
          </a:lstStyle>
          <a:p>
            <a:pPr lvl="0"/>
            <a:r>
              <a:rPr lang="en-US" dirty="0"/>
              <a:t>Here’s a place for your quote. We recommend to keep it short. Maybe about this long.”</a:t>
            </a:r>
            <a:endParaRPr lang="en-GB" dirty="0"/>
          </a:p>
        </p:txBody>
      </p:sp>
      <p:sp>
        <p:nvSpPr>
          <p:cNvPr id="4" name="TextBox 3"/>
          <p:cNvSpPr txBox="1"/>
          <p:nvPr userDrawn="1"/>
        </p:nvSpPr>
        <p:spPr>
          <a:xfrm>
            <a:off x="4483100" y="670091"/>
            <a:ext cx="431800" cy="406400"/>
          </a:xfrm>
          <a:prstGeom prst="rect">
            <a:avLst/>
          </a:prstGeom>
          <a:noFill/>
        </p:spPr>
        <p:txBody>
          <a:bodyPr wrap="square" rtlCol="0">
            <a:noAutofit/>
          </a:bodyPr>
          <a:lstStyle/>
          <a:p>
            <a:pPr>
              <a:spcBef>
                <a:spcPts val="750"/>
              </a:spcBef>
              <a:buClr>
                <a:schemeClr val="accent2"/>
              </a:buClr>
              <a:buSzPct val="100000"/>
            </a:pPr>
            <a:r>
              <a:rPr lang="en-US" sz="2000" dirty="0">
                <a:solidFill>
                  <a:schemeClr val="accent5"/>
                </a:solidFill>
                <a:latin typeface="Arial" panose="020B0604020202020204" pitchFamily="34" charset="0"/>
                <a:cs typeface="Arial" panose="020B0604020202020204" pitchFamily="34" charset="0"/>
              </a:rPr>
              <a:t>“</a:t>
            </a:r>
            <a:endParaRPr lang="en-GB" sz="2000" dirty="0" err="1">
              <a:solidFill>
                <a:schemeClr val="accent5"/>
              </a:solidFill>
              <a:latin typeface="Arial" panose="020B0604020202020204" pitchFamily="34" charset="0"/>
              <a:cs typeface="Arial" panose="020B0604020202020204" pitchFamily="34" charset="0"/>
            </a:endParaRPr>
          </a:p>
        </p:txBody>
      </p:sp>
      <p:sp>
        <p:nvSpPr>
          <p:cNvPr id="22" name="Text Placeholder 4"/>
          <p:cNvSpPr>
            <a:spLocks noGrp="1"/>
          </p:cNvSpPr>
          <p:nvPr>
            <p:ph type="body" sz="quarter" idx="33"/>
          </p:nvPr>
        </p:nvSpPr>
        <p:spPr>
          <a:xfrm>
            <a:off x="464494" y="1738594"/>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grpSp>
        <p:nvGrpSpPr>
          <p:cNvPr id="2" name="Group 1">
            <a:extLst>
              <a:ext uri="{FF2B5EF4-FFF2-40B4-BE49-F238E27FC236}">
                <a16:creationId xmlns:a16="http://schemas.microsoft.com/office/drawing/2014/main" id="{41D38B5D-342E-915D-0F76-DF14EE1A6CF2}"/>
              </a:ext>
            </a:extLst>
          </p:cNvPr>
          <p:cNvGrpSpPr/>
          <p:nvPr userDrawn="1"/>
        </p:nvGrpSpPr>
        <p:grpSpPr>
          <a:xfrm>
            <a:off x="7332015" y="69156"/>
            <a:ext cx="1663154" cy="368994"/>
            <a:chOff x="7332015" y="69155"/>
            <a:chExt cx="1663154" cy="368994"/>
          </a:xfrm>
        </p:grpSpPr>
        <p:pic>
          <p:nvPicPr>
            <p:cNvPr id="5" name="Picture 4" descr="A picture containing logo&#10;&#10;Description automatically generated">
              <a:extLst>
                <a:ext uri="{FF2B5EF4-FFF2-40B4-BE49-F238E27FC236}">
                  <a16:creationId xmlns:a16="http://schemas.microsoft.com/office/drawing/2014/main" id="{04C5666A-3621-D6F1-D783-F99925487DF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6" name="Straight Connector 5">
              <a:extLst>
                <a:ext uri="{FF2B5EF4-FFF2-40B4-BE49-F238E27FC236}">
                  <a16:creationId xmlns:a16="http://schemas.microsoft.com/office/drawing/2014/main" id="{CC6F2B2B-EAF0-BCCB-135E-7B98A5B0C208}"/>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1465549B-653F-B8E8-E29E-5399C05EADC1}"/>
                </a:ext>
              </a:extLst>
            </p:cNvPr>
            <p:cNvGrpSpPr/>
            <p:nvPr userDrawn="1"/>
          </p:nvGrpSpPr>
          <p:grpSpPr>
            <a:xfrm>
              <a:off x="7332015" y="92213"/>
              <a:ext cx="989912" cy="322878"/>
              <a:chOff x="-2197100" y="355600"/>
              <a:chExt cx="13589000" cy="4432300"/>
            </a:xfrm>
          </p:grpSpPr>
          <p:pic>
            <p:nvPicPr>
              <p:cNvPr id="8" name="Picture 7" descr="Logo&#10;&#10;Description automatically generated">
                <a:extLst>
                  <a:ext uri="{FF2B5EF4-FFF2-40B4-BE49-F238E27FC236}">
                    <a16:creationId xmlns:a16="http://schemas.microsoft.com/office/drawing/2014/main" id="{A8A51B52-072D-F103-2DD5-B1CF2C580E6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9" name="Picture 8" descr="A close up of a label&#10;&#10;Description automatically generated with low confidence">
                <a:extLst>
                  <a:ext uri="{FF2B5EF4-FFF2-40B4-BE49-F238E27FC236}">
                    <a16:creationId xmlns:a16="http://schemas.microsoft.com/office/drawing/2014/main" id="{46AE2F67-D4E1-303A-0D8C-F734C67E338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0" name="Picture 9" descr="Logo&#10;&#10;Description automatically generated">
                <a:extLst>
                  <a:ext uri="{FF2B5EF4-FFF2-40B4-BE49-F238E27FC236}">
                    <a16:creationId xmlns:a16="http://schemas.microsoft.com/office/drawing/2014/main" id="{B7E5F94E-5C27-9DF5-BD1B-A87D41B394E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316322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 Slide 1">
    <p:bg>
      <p:bgPr>
        <a:solidFill>
          <a:schemeClr val="bg2"/>
        </a:solidFill>
        <a:effectLst/>
      </p:bgPr>
    </p:bg>
    <p:spTree>
      <p:nvGrpSpPr>
        <p:cNvPr id="1" name=""/>
        <p:cNvGrpSpPr/>
        <p:nvPr/>
      </p:nvGrpSpPr>
      <p:grpSpPr>
        <a:xfrm>
          <a:off x="0" y="0"/>
          <a:ext cx="0" cy="0"/>
          <a:chOff x="0" y="0"/>
          <a:chExt cx="0" cy="0"/>
        </a:xfrm>
      </p:grpSpPr>
      <p:sp>
        <p:nvSpPr>
          <p:cNvPr id="7" name="Text Box 3"/>
          <p:cNvSpPr txBox="1">
            <a:spLocks noChangeArrowheads="1"/>
          </p:cNvSpPr>
          <p:nvPr userDrawn="1"/>
        </p:nvSpPr>
        <p:spPr bwMode="blackWhite">
          <a:xfrm>
            <a:off x="1831837" y="4525456"/>
            <a:ext cx="5480327"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algn="ctr" defTabSz="685574" eaLnBrk="0" hangingPunct="0">
              <a:lnSpc>
                <a:spcPts val="675"/>
              </a:lnSpc>
              <a:defRPr/>
            </a:pPr>
            <a:r>
              <a:rPr lang="en-US" sz="525" dirty="0">
                <a:solidFill>
                  <a:schemeClr val="tx1"/>
                </a:solidFill>
                <a:latin typeface="Arial" panose="020B0604020202020204" pitchFamily="34" charset="0"/>
                <a:cs typeface="Arial" panose="020B0604020202020204" pitchFamily="34" charset="0"/>
              </a:rPr>
              <a:t>©2023 INCOSE, LLC. All rights reserved. </a:t>
            </a:r>
          </a:p>
        </p:txBody>
      </p:sp>
      <p:pic>
        <p:nvPicPr>
          <p:cNvPr id="2" name="Picture 1">
            <a:extLst>
              <a:ext uri="{FF2B5EF4-FFF2-40B4-BE49-F238E27FC236}">
                <a16:creationId xmlns:a16="http://schemas.microsoft.com/office/drawing/2014/main" id="{705F2F77-3450-4868-C447-47C0D656D1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7723" y="1386057"/>
            <a:ext cx="2908554" cy="2620206"/>
          </a:xfrm>
          <a:prstGeom prst="rect">
            <a:avLst/>
          </a:prstGeom>
        </p:spPr>
      </p:pic>
    </p:spTree>
    <p:extLst>
      <p:ext uri="{BB962C8B-B14F-4D97-AF65-F5344CB8AC3E}">
        <p14:creationId xmlns:p14="http://schemas.microsoft.com/office/powerpoint/2010/main" val="99739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Slide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8564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Slide_light">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4114800"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2142A4BF-6937-0BF3-DAF6-017E9329BEA0}"/>
              </a:ext>
            </a:extLst>
          </p:cNvPr>
          <p:cNvGrpSpPr/>
          <p:nvPr userDrawn="1"/>
        </p:nvGrpSpPr>
        <p:grpSpPr>
          <a:xfrm>
            <a:off x="7325665"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DFBD68E1-884C-8A6A-A6B1-4C36FC8A78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4" name="Straight Connector 3">
              <a:extLst>
                <a:ext uri="{FF2B5EF4-FFF2-40B4-BE49-F238E27FC236}">
                  <a16:creationId xmlns:a16="http://schemas.microsoft.com/office/drawing/2014/main" id="{15A069A2-C072-A620-1D87-3827D8C99EC8}"/>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1F01E99D-8B4A-0773-CCDD-65E679C833A7}"/>
                </a:ext>
              </a:extLst>
            </p:cNvPr>
            <p:cNvGrpSpPr/>
            <p:nvPr userDrawn="1"/>
          </p:nvGrpSpPr>
          <p:grpSpPr>
            <a:xfrm>
              <a:off x="7332015" y="92213"/>
              <a:ext cx="989912" cy="322878"/>
              <a:chOff x="-2197100" y="355600"/>
              <a:chExt cx="13589000" cy="4432300"/>
            </a:xfrm>
          </p:grpSpPr>
          <p:pic>
            <p:nvPicPr>
              <p:cNvPr id="8" name="Picture 7" descr="Logo&#10;&#10;Description automatically generated">
                <a:extLst>
                  <a:ext uri="{FF2B5EF4-FFF2-40B4-BE49-F238E27FC236}">
                    <a16:creationId xmlns:a16="http://schemas.microsoft.com/office/drawing/2014/main" id="{51D68B48-BA97-3D28-55BC-C22DEB71728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7" name="Picture 16" descr="A close up of a label&#10;&#10;Description automatically generated with low confidence">
                <a:extLst>
                  <a:ext uri="{FF2B5EF4-FFF2-40B4-BE49-F238E27FC236}">
                    <a16:creationId xmlns:a16="http://schemas.microsoft.com/office/drawing/2014/main" id="{C2948B3F-A459-5850-8147-12A1FB8D886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8" name="Picture 17" descr="Logo&#10;&#10;Description automatically generated">
                <a:extLst>
                  <a:ext uri="{FF2B5EF4-FFF2-40B4-BE49-F238E27FC236}">
                    <a16:creationId xmlns:a16="http://schemas.microsoft.com/office/drawing/2014/main" id="{1056B4A5-DCBF-27BB-EFA8-2423650C3A7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22315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Logo Slide 2">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93570F-9463-86B6-A8D9-65CB4504F2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7723" y="1386057"/>
            <a:ext cx="2908554" cy="2620206"/>
          </a:xfrm>
          <a:prstGeom prst="rect">
            <a:avLst/>
          </a:prstGeom>
        </p:spPr>
      </p:pic>
    </p:spTree>
    <p:extLst>
      <p:ext uri="{BB962C8B-B14F-4D97-AF65-F5344CB8AC3E}">
        <p14:creationId xmlns:p14="http://schemas.microsoft.com/office/powerpoint/2010/main" val="146274843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o slide 3">
    <p:bg>
      <p:bgPr>
        <a:solidFill>
          <a:schemeClr val="accent5"/>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466894" y="1642997"/>
            <a:ext cx="2566929"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defTabSz="685574" eaLnBrk="0" hangingPunct="0">
              <a:lnSpc>
                <a:spcPts val="675"/>
              </a:lnSpc>
              <a:defRPr/>
            </a:pPr>
            <a:r>
              <a:rPr lang="en-US" sz="525" dirty="0">
                <a:gradFill>
                  <a:gsLst>
                    <a:gs pos="5417">
                      <a:srgbClr val="FFFFFF"/>
                    </a:gs>
                    <a:gs pos="13333">
                      <a:srgbClr val="FFFFFF"/>
                    </a:gs>
                  </a:gsLst>
                  <a:lin ang="5400000" scaled="0"/>
                </a:gradFill>
                <a:latin typeface="Arial" panose="020B0604020202020204" pitchFamily="34" charset="0"/>
                <a:cs typeface="Arial" panose="020B0604020202020204" pitchFamily="34" charset="0"/>
              </a:rPr>
              <a:t>©2023 INCOSE. All rights reserved. </a:t>
            </a:r>
          </a:p>
        </p:txBody>
      </p:sp>
      <p:sp>
        <p:nvSpPr>
          <p:cNvPr id="6" name="TextBox 5"/>
          <p:cNvSpPr txBox="1"/>
          <p:nvPr userDrawn="1"/>
        </p:nvSpPr>
        <p:spPr>
          <a:xfrm>
            <a:off x="463269" y="1926053"/>
            <a:ext cx="812082" cy="207749"/>
          </a:xfrm>
          <a:prstGeom prst="rect">
            <a:avLst/>
          </a:prstGeom>
          <a:noFill/>
        </p:spPr>
        <p:txBody>
          <a:bodyPr wrap="none" lIns="0" bIns="0" rtlCol="0" anchor="b" anchorCtr="0">
            <a:spAutoFit/>
          </a:bodyPr>
          <a:lstStyle/>
          <a:p>
            <a:pPr defTabSz="685755"/>
            <a:r>
              <a:rPr lang="en-AU" sz="1050" spc="75" dirty="0" err="1">
                <a:solidFill>
                  <a:schemeClr val="tx1"/>
                </a:solidFill>
                <a:latin typeface="Arial" panose="020B0604020202020204" pitchFamily="34" charset="0"/>
                <a:ea typeface="Roboto Light" panose="02000000000000000000" pitchFamily="2" charset="0"/>
                <a:cs typeface="Arial" panose="020B0604020202020204" pitchFamily="34" charset="0"/>
              </a:rPr>
              <a:t>incose.org</a:t>
            </a:r>
            <a:endParaRPr lang="en-AU" sz="1050" spc="75" dirty="0">
              <a:solidFill>
                <a:schemeClr val="tx1"/>
              </a:solidFill>
              <a:latin typeface="Arial" panose="020B0604020202020204" pitchFamily="34" charset="0"/>
              <a:ea typeface="Roboto Light"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35955B67-795B-9656-7603-CCC8D5B39E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108" y="268692"/>
            <a:ext cx="1409961" cy="1270180"/>
          </a:xfrm>
          <a:prstGeom prst="rect">
            <a:avLst/>
          </a:prstGeom>
        </p:spPr>
      </p:pic>
    </p:spTree>
    <p:extLst>
      <p:ext uri="{BB962C8B-B14F-4D97-AF65-F5344CB8AC3E}">
        <p14:creationId xmlns:p14="http://schemas.microsoft.com/office/powerpoint/2010/main" val="2338813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_subtitle_bold_light">
    <p:bg>
      <p:bgPr>
        <a:solidFill>
          <a:srgbClr val="FFFFFF"/>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6"/>
          </p:nvPr>
        </p:nvSpPr>
        <p:spPr>
          <a:xfrm>
            <a:off x="464494" y="1488137"/>
            <a:ext cx="2274660" cy="3062171"/>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441223"/>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4" name="Text Placeholder 3"/>
          <p:cNvSpPr>
            <a:spLocks noGrp="1"/>
          </p:cNvSpPr>
          <p:nvPr>
            <p:ph type="body" sz="quarter" idx="17" hasCustomPrompt="1"/>
          </p:nvPr>
        </p:nvSpPr>
        <p:spPr>
          <a:xfrm>
            <a:off x="466725" y="4621306"/>
            <a:ext cx="1823085" cy="8852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5" name="Picture Placeholder 4">
            <a:extLst>
              <a:ext uri="{FF2B5EF4-FFF2-40B4-BE49-F238E27FC236}">
                <a16:creationId xmlns:a16="http://schemas.microsoft.com/office/drawing/2014/main" id="{F5C092B1-1645-BF28-4CD8-7BC2CCAEBF34}"/>
              </a:ext>
            </a:extLst>
          </p:cNvPr>
          <p:cNvSpPr>
            <a:spLocks noGrp="1"/>
          </p:cNvSpPr>
          <p:nvPr>
            <p:ph type="pic" sz="quarter" idx="18"/>
          </p:nvPr>
        </p:nvSpPr>
        <p:spPr>
          <a:xfrm>
            <a:off x="5883275" y="0"/>
            <a:ext cx="3260725" cy="5143500"/>
          </a:xfrm>
        </p:spPr>
        <p:txBody>
          <a:bodyPr/>
          <a:lstStyle/>
          <a:p>
            <a:endParaRPr lang="en-US"/>
          </a:p>
        </p:txBody>
      </p:sp>
      <p:grpSp>
        <p:nvGrpSpPr>
          <p:cNvPr id="2" name="Group 1">
            <a:extLst>
              <a:ext uri="{FF2B5EF4-FFF2-40B4-BE49-F238E27FC236}">
                <a16:creationId xmlns:a16="http://schemas.microsoft.com/office/drawing/2014/main" id="{3B7DCFC7-72C5-0A4F-F3AA-7CA970DAE692}"/>
              </a:ext>
            </a:extLst>
          </p:cNvPr>
          <p:cNvGrpSpPr/>
          <p:nvPr userDrawn="1"/>
        </p:nvGrpSpPr>
        <p:grpSpPr>
          <a:xfrm>
            <a:off x="7376465" y="72229"/>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768EF938-E375-F374-D998-3ECD2D19BAD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6" name="Straight Connector 5">
              <a:extLst>
                <a:ext uri="{FF2B5EF4-FFF2-40B4-BE49-F238E27FC236}">
                  <a16:creationId xmlns:a16="http://schemas.microsoft.com/office/drawing/2014/main" id="{389C88C2-B06D-B60A-B31C-8103558B9BFC}"/>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DAC6E419-5927-A254-DF15-247592ED15F8}"/>
                </a:ext>
              </a:extLst>
            </p:cNvPr>
            <p:cNvGrpSpPr/>
            <p:nvPr userDrawn="1"/>
          </p:nvGrpSpPr>
          <p:grpSpPr>
            <a:xfrm>
              <a:off x="7332015" y="92213"/>
              <a:ext cx="989912" cy="322878"/>
              <a:chOff x="-2197100" y="355600"/>
              <a:chExt cx="13589000" cy="4432300"/>
            </a:xfrm>
          </p:grpSpPr>
          <p:pic>
            <p:nvPicPr>
              <p:cNvPr id="8" name="Picture 7" descr="Logo&#10;&#10;Description automatically generated">
                <a:extLst>
                  <a:ext uri="{FF2B5EF4-FFF2-40B4-BE49-F238E27FC236}">
                    <a16:creationId xmlns:a16="http://schemas.microsoft.com/office/drawing/2014/main" id="{3BB0CA75-B13A-21C0-E344-AF69C09635E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8" name="Picture 17" descr="A close up of a label&#10;&#10;Description automatically generated with low confidence">
                <a:extLst>
                  <a:ext uri="{FF2B5EF4-FFF2-40B4-BE49-F238E27FC236}">
                    <a16:creationId xmlns:a16="http://schemas.microsoft.com/office/drawing/2014/main" id="{3FD2A282-3BCC-3832-9A54-A7DB002E91D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9" name="Picture 18" descr="Logo&#10;&#10;Description automatically generated">
                <a:extLst>
                  <a:ext uri="{FF2B5EF4-FFF2-40B4-BE49-F238E27FC236}">
                    <a16:creationId xmlns:a16="http://schemas.microsoft.com/office/drawing/2014/main" id="{3D08C5AC-1789-364A-D2A8-B26D8B9A5D1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7419727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NCOSE 2022 Base Template">
    <p:bg>
      <p:bgPr>
        <a:solidFill>
          <a:schemeClr val="tx1">
            <a:lumMod val="50000"/>
          </a:schemeClr>
        </a:solidFill>
        <a:effectLst/>
      </p:bgPr>
    </p:bg>
    <p:spTree>
      <p:nvGrpSpPr>
        <p:cNvPr id="1" name=""/>
        <p:cNvGrpSpPr/>
        <p:nvPr/>
      </p:nvGrpSpPr>
      <p:grpSpPr>
        <a:xfrm>
          <a:off x="0" y="0"/>
          <a:ext cx="0" cy="0"/>
          <a:chOff x="0" y="0"/>
          <a:chExt cx="0" cy="0"/>
        </a:xfrm>
      </p:grpSpPr>
      <p:sp>
        <p:nvSpPr>
          <p:cNvPr id="4" name="TextBox 3"/>
          <p:cNvSpPr txBox="1"/>
          <p:nvPr userDrawn="1"/>
        </p:nvSpPr>
        <p:spPr>
          <a:xfrm>
            <a:off x="476657" y="546221"/>
            <a:ext cx="4044543" cy="1095685"/>
          </a:xfrm>
          <a:prstGeom prst="rect">
            <a:avLst/>
          </a:prstGeom>
          <a:noFill/>
        </p:spPr>
        <p:txBody>
          <a:bodyPr wrap="square" lIns="0" tIns="0" rIns="0" bIns="0" rtlCol="0">
            <a:spAutoFit/>
          </a:bodyPr>
          <a:lstStyle/>
          <a:p>
            <a:pPr>
              <a:lnSpc>
                <a:spcPct val="90000"/>
              </a:lnSpc>
              <a:spcBef>
                <a:spcPts val="600"/>
              </a:spcBef>
              <a:buClr>
                <a:srgbClr val="CC0000"/>
              </a:buClr>
              <a:buSzPct val="110000"/>
            </a:pPr>
            <a:r>
              <a:rPr lang="en-US" sz="2000" b="0" dirty="0">
                <a:gradFill>
                  <a:gsLst>
                    <a:gs pos="0">
                      <a:schemeClr val="bg1"/>
                    </a:gs>
                    <a:gs pos="99000">
                      <a:schemeClr val="bg1"/>
                    </a:gs>
                  </a:gsLst>
                  <a:lin ang="5400000" scaled="0"/>
                </a:gradFill>
                <a:latin typeface="Arial" panose="020B0604020202020204" pitchFamily="34" charset="0"/>
                <a:cs typeface="Arial" panose="020B0604020202020204" pitchFamily="34" charset="0"/>
              </a:rPr>
              <a:t>INCOSE 2022</a:t>
            </a:r>
            <a:r>
              <a:rPr lang="en-US" sz="20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rPr>
              <a:t> Template and Toolkit</a:t>
            </a:r>
            <a:endParaRPr lang="en-US" sz="12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endParaRPr lang="en-US" sz="12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endParaRPr>
          </a:p>
          <a:p>
            <a:pPr>
              <a:lnSpc>
                <a:spcPct val="90000"/>
              </a:lnSpc>
              <a:spcBef>
                <a:spcPts val="600"/>
              </a:spcBef>
              <a:buClr>
                <a:srgbClr val="CC0000"/>
              </a:buClr>
              <a:buSzPct val="110000"/>
            </a:pPr>
            <a:r>
              <a:rPr lang="en-US" sz="1200" b="0" baseline="0" dirty="0">
                <a:gradFill>
                  <a:gsLst>
                    <a:gs pos="0">
                      <a:schemeClr val="bg1"/>
                    </a:gs>
                    <a:gs pos="99000">
                      <a:schemeClr val="bg1"/>
                    </a:gs>
                  </a:gsLst>
                  <a:lin ang="5400000" scaled="0"/>
                </a:gradFill>
                <a:latin typeface="Arial" panose="020B0604020202020204" pitchFamily="34" charset="0"/>
                <a:cs typeface="Arial" panose="020B0604020202020204" pitchFamily="34" charset="0"/>
              </a:rPr>
              <a:t>The following slides are intended as a template for adding content. Use this deck as a resource, while crafting your presentation or document.</a:t>
            </a:r>
          </a:p>
        </p:txBody>
      </p:sp>
      <p:sp>
        <p:nvSpPr>
          <p:cNvPr id="2" name="TextBox 1">
            <a:extLst>
              <a:ext uri="{FF2B5EF4-FFF2-40B4-BE49-F238E27FC236}">
                <a16:creationId xmlns:a16="http://schemas.microsoft.com/office/drawing/2014/main" id="{03F64753-4885-6A66-C349-79B72ABC274E}"/>
              </a:ext>
            </a:extLst>
          </p:cNvPr>
          <p:cNvSpPr txBox="1"/>
          <p:nvPr userDrawn="1"/>
        </p:nvSpPr>
        <p:spPr>
          <a:xfrm>
            <a:off x="422564" y="2051911"/>
            <a:ext cx="1530927" cy="1431161"/>
          </a:xfrm>
          <a:prstGeom prst="rect">
            <a:avLst/>
          </a:prstGeom>
          <a:noFill/>
        </p:spPr>
        <p:txBody>
          <a:bodyPr wrap="square">
            <a:spAutoFit/>
          </a:bodyPr>
          <a:lstStyle/>
          <a:p>
            <a:pPr marL="0" marR="0">
              <a:spcBef>
                <a:spcPts val="0"/>
              </a:spcBef>
              <a:spcAft>
                <a:spcPts val="0"/>
              </a:spcAft>
            </a:pPr>
            <a:r>
              <a:rPr lang="en-US" sz="1200" b="0" i="0" dirty="0">
                <a:solidFill>
                  <a:schemeClr val="bg1"/>
                </a:solidFill>
                <a:effectLst/>
                <a:latin typeface="Arial" panose="020B0604020202020204" pitchFamily="34" charset="0"/>
                <a:cs typeface="Arial" panose="020B0604020202020204" pitchFamily="34" charset="0"/>
              </a:rPr>
              <a:t>Table of Contents</a:t>
            </a:r>
          </a:p>
          <a:p>
            <a:pPr marL="0" marR="0">
              <a:spcBef>
                <a:spcPts val="0"/>
              </a:spcBef>
              <a:spcAft>
                <a:spcPts val="0"/>
              </a:spcAft>
            </a:pPr>
            <a:endParaRPr lang="en-US" sz="1200" b="1" i="0" dirty="0">
              <a:solidFill>
                <a:schemeClr val="bg1"/>
              </a:solidFill>
              <a:effectLst/>
              <a:latin typeface="Arial" panose="020B0604020202020204" pitchFamily="34" charset="0"/>
              <a:cs typeface="Arial" panose="020B0604020202020204" pitchFamily="34" charset="0"/>
            </a:endParaRPr>
          </a:p>
          <a:p>
            <a:pPr marL="0" marR="0" indent="0">
              <a:spcBef>
                <a:spcPts val="0"/>
              </a:spcBef>
              <a:spcAft>
                <a:spcPts val="600"/>
              </a:spcAft>
              <a:buFont typeface="Arial" panose="020B0604020202020204" pitchFamily="34" charset="0"/>
              <a:buNone/>
            </a:pPr>
            <a:r>
              <a:rPr lang="en-US" sz="1200" b="0" i="0" dirty="0">
                <a:solidFill>
                  <a:schemeClr val="bg1"/>
                </a:solidFill>
                <a:effectLst/>
                <a:latin typeface="Arial" panose="020B0604020202020204" pitchFamily="34" charset="0"/>
                <a:cs typeface="Arial" panose="020B0604020202020204" pitchFamily="34" charset="0"/>
              </a:rPr>
              <a:t>Toolkit . . . 2 – 29</a:t>
            </a:r>
          </a:p>
          <a:p>
            <a:pPr marL="0" marR="0" indent="0">
              <a:spcBef>
                <a:spcPts val="0"/>
              </a:spcBef>
              <a:spcAft>
                <a:spcPts val="600"/>
              </a:spcAft>
              <a:buFont typeface="Arial" panose="020B0604020202020204" pitchFamily="34" charset="0"/>
              <a:buNone/>
            </a:pPr>
            <a:r>
              <a:rPr lang="en-US" sz="1200" b="0" i="0" dirty="0">
                <a:solidFill>
                  <a:schemeClr val="bg1"/>
                </a:solidFill>
                <a:effectLst/>
                <a:latin typeface="Arial" panose="020B0604020202020204" pitchFamily="34" charset="0"/>
                <a:cs typeface="Arial" panose="020B0604020202020204" pitchFamily="34" charset="0"/>
              </a:rPr>
              <a:t>Brand . . . 50 – 53</a:t>
            </a:r>
          </a:p>
          <a:p>
            <a:pPr marL="0" marR="0" indent="0">
              <a:spcBef>
                <a:spcPts val="0"/>
              </a:spcBef>
              <a:spcAft>
                <a:spcPts val="600"/>
              </a:spcAft>
              <a:buFont typeface="Arial" panose="020B0604020202020204" pitchFamily="34" charset="0"/>
              <a:buNone/>
            </a:pPr>
            <a:r>
              <a:rPr lang="en-US" sz="1200" b="0" i="0" dirty="0">
                <a:solidFill>
                  <a:schemeClr val="bg1"/>
                </a:solidFill>
                <a:effectLst/>
                <a:latin typeface="Arial" panose="020B0604020202020204" pitchFamily="34" charset="0"/>
                <a:cs typeface="Arial" panose="020B0604020202020204" pitchFamily="34" charset="0"/>
              </a:rPr>
              <a:t>Icons . . . 54 – 58 </a:t>
            </a:r>
          </a:p>
          <a:p>
            <a:pPr marL="0" marR="0" indent="0">
              <a:spcBef>
                <a:spcPts val="0"/>
              </a:spcBef>
              <a:spcAft>
                <a:spcPts val="600"/>
              </a:spcAft>
              <a:buFont typeface="Arial" panose="020B0604020202020204" pitchFamily="34" charset="0"/>
              <a:buNone/>
            </a:pPr>
            <a:r>
              <a:rPr lang="en-US" sz="1200" b="0" i="0" dirty="0">
                <a:solidFill>
                  <a:schemeClr val="bg1"/>
                </a:solidFill>
                <a:effectLst/>
                <a:latin typeface="Arial" panose="020B0604020202020204" pitchFamily="34" charset="0"/>
                <a:cs typeface="Arial" panose="020B0604020202020204" pitchFamily="34" charset="0"/>
              </a:rPr>
              <a:t>Maps . . . 59 – 65</a:t>
            </a:r>
          </a:p>
        </p:txBody>
      </p:sp>
    </p:spTree>
    <p:extLst>
      <p:ext uri="{BB962C8B-B14F-4D97-AF65-F5344CB8AC3E}">
        <p14:creationId xmlns:p14="http://schemas.microsoft.com/office/powerpoint/2010/main" val="4016281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Main Title whit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1"/>
            <a:ext cx="4114800" cy="2413299"/>
          </a:xfrm>
          <a:prstGeom prst="rect">
            <a:avLst/>
          </a:prstGeom>
        </p:spPr>
        <p:txBody>
          <a:bodyPr vert="horz" lIns="0" tIns="45720" rIns="91440" bIns="45720" rtlCol="0" anchor="b">
            <a:noAutofit/>
          </a:bodyPr>
          <a:lstStyle>
            <a:lvl1pPr algn="l" defTabSz="685749" rtl="0" eaLnBrk="1" latinLnBrk="0" hangingPunct="1">
              <a:lnSpc>
                <a:spcPct val="80000"/>
              </a:lnSpc>
              <a:spcBef>
                <a:spcPct val="0"/>
              </a:spcBef>
              <a:buNone/>
              <a:defRPr lang="en-US" sz="72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2"/>
            <a:ext cx="4105994" cy="1132629"/>
          </a:xfrm>
        </p:spPr>
        <p:txBody>
          <a:bodyPr lIns="0" tIns="0" rIns="0" bIns="0">
            <a:noAutofit/>
          </a:bodyPr>
          <a:lstStyle>
            <a:lvl1pPr marL="0" indent="0" algn="l" defTabSz="914378"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378"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6" y="4447236"/>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2B32E02D-29DC-15CF-1587-28CDCA13D8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
        <p:nvSpPr>
          <p:cNvPr id="3" name="TextBox 2">
            <a:extLst>
              <a:ext uri="{FF2B5EF4-FFF2-40B4-BE49-F238E27FC236}">
                <a16:creationId xmlns:a16="http://schemas.microsoft.com/office/drawing/2014/main" id="{EC8F67DE-7F29-7652-E4EE-002C300632A0}"/>
              </a:ext>
            </a:extLst>
          </p:cNvPr>
          <p:cNvSpPr txBox="1"/>
          <p:nvPr userDrawn="1"/>
        </p:nvSpPr>
        <p:spPr>
          <a:xfrm>
            <a:off x="8247888" y="4687824"/>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326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in Title Slide_whit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EED10D10-20F1-B691-1E01-01FB9782E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2112247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in Title Slide_white blank">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66006" y="2963121"/>
            <a:ext cx="4105994"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A7DBA26D-B73E-7F0A-3221-C414C5C258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1845811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in Title Slide_light">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4114800"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3" name="Picture 2" descr="A picture containing logo&#10;&#10;Description automatically generated">
            <a:extLst>
              <a:ext uri="{FF2B5EF4-FFF2-40B4-BE49-F238E27FC236}">
                <a16:creationId xmlns:a16="http://schemas.microsoft.com/office/drawing/2014/main" id="{D2D195B7-999E-1E35-2F68-384F54A0E8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28826222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in Title Slide_dark blank">
    <p:bg>
      <p:bgPr>
        <a:solidFill>
          <a:srgbClr val="2B6FAB"/>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bg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4114800"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bg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pic>
        <p:nvPicPr>
          <p:cNvPr id="7" name="Picture 6" descr="A picture containing logo&#10;&#10;Description automatically generated">
            <a:extLst>
              <a:ext uri="{FF2B5EF4-FFF2-40B4-BE49-F238E27FC236}">
                <a16:creationId xmlns:a16="http://schemas.microsoft.com/office/drawing/2014/main" id="{D516102F-0ED5-D974-2554-2006EA911A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561563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light">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438150"/>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496844"/>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pic>
        <p:nvPicPr>
          <p:cNvPr id="4" name="Picture 3" descr="A picture containing logo&#10;&#10;Description automatically generated">
            <a:extLst>
              <a:ext uri="{FF2B5EF4-FFF2-40B4-BE49-F238E27FC236}">
                <a16:creationId xmlns:a16="http://schemas.microsoft.com/office/drawing/2014/main" id="{A1C8C370-A457-DE56-248F-D66B51708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32307553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Slide_dark blank">
    <p:bg>
      <p:bgPr>
        <a:solidFill>
          <a:srgbClr val="2B6FAB"/>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438150"/>
            <a:ext cx="4114800" cy="2413299"/>
          </a:xfrm>
          <a:prstGeom prst="rect">
            <a:avLst/>
          </a:prstGeom>
        </p:spPr>
        <p:txBody>
          <a:bodyPr vert="horz" lIns="0" tIns="45720" rIns="91440" bIns="45720" rtlCol="0" anchor="b">
            <a:noAutofit/>
          </a:bodyPr>
          <a:lstStyle>
            <a:lvl1pPr algn="l" defTabSz="685766" rtl="0" eaLnBrk="1" latinLnBrk="0" hangingPunct="1">
              <a:lnSpc>
                <a:spcPct val="80000"/>
              </a:lnSpc>
              <a:spcBef>
                <a:spcPct val="0"/>
              </a:spcBef>
              <a:buNone/>
              <a:defRPr lang="en-US" sz="4800" b="1" kern="1200" spc="-200" baseline="0" dirty="0">
                <a:solidFill>
                  <a:schemeClr val="bg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57200" y="2963121"/>
            <a:ext cx="4114800" cy="1132629"/>
          </a:xfrm>
        </p:spPr>
        <p:txBody>
          <a:bodyPr lIns="0" tIns="0" rIns="0" bIns="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bg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pPr>
            <a:r>
              <a:rPr lang="en-US" dirty="0"/>
              <a:t>Enter a subtitle here.</a:t>
            </a:r>
          </a:p>
        </p:txBody>
      </p:sp>
      <p:sp>
        <p:nvSpPr>
          <p:cNvPr id="13" name="Text Placeholder 3"/>
          <p:cNvSpPr>
            <a:spLocks noGrp="1"/>
          </p:cNvSpPr>
          <p:nvPr>
            <p:ph type="body" sz="quarter" idx="16" hasCustomPrompt="1"/>
          </p:nvPr>
        </p:nvSpPr>
        <p:spPr>
          <a:xfrm>
            <a:off x="466725" y="4447235"/>
            <a:ext cx="1823085" cy="180634"/>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ACCFD99E-3445-A82B-45EE-8E353F152E70}"/>
              </a:ext>
            </a:extLst>
          </p:cNvPr>
          <p:cNvGrpSpPr/>
          <p:nvPr userDrawn="1"/>
        </p:nvGrpSpPr>
        <p:grpSpPr>
          <a:xfrm>
            <a:off x="7332015" y="67768"/>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23002457-2D8F-94CC-EBC5-591A06492CC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4" name="Straight Connector 3">
              <a:extLst>
                <a:ext uri="{FF2B5EF4-FFF2-40B4-BE49-F238E27FC236}">
                  <a16:creationId xmlns:a16="http://schemas.microsoft.com/office/drawing/2014/main" id="{76DC5B05-0218-D52A-8DAB-BA1DAD8EE6AB}"/>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B6D02C17-4B73-D034-960F-50F4B80AFAA6}"/>
                </a:ext>
              </a:extLst>
            </p:cNvPr>
            <p:cNvGrpSpPr/>
            <p:nvPr userDrawn="1"/>
          </p:nvGrpSpPr>
          <p:grpSpPr>
            <a:xfrm>
              <a:off x="7332015" y="92213"/>
              <a:ext cx="989912" cy="322878"/>
              <a:chOff x="-2197100" y="355600"/>
              <a:chExt cx="13589000" cy="4432300"/>
            </a:xfrm>
          </p:grpSpPr>
          <p:pic>
            <p:nvPicPr>
              <p:cNvPr id="8" name="Picture 7" descr="Logo&#10;&#10;Description automatically generated">
                <a:extLst>
                  <a:ext uri="{FF2B5EF4-FFF2-40B4-BE49-F238E27FC236}">
                    <a16:creationId xmlns:a16="http://schemas.microsoft.com/office/drawing/2014/main" id="{F9375FA9-351E-C9BB-90BB-FAFB19AC253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7" name="Picture 16" descr="A close up of a label&#10;&#10;Description automatically generated with low confidence">
                <a:extLst>
                  <a:ext uri="{FF2B5EF4-FFF2-40B4-BE49-F238E27FC236}">
                    <a16:creationId xmlns:a16="http://schemas.microsoft.com/office/drawing/2014/main" id="{D2141476-1073-0827-4937-A7E2E5C4DC3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8" name="Picture 17" descr="Logo&#10;&#10;Description automatically generated">
                <a:extLst>
                  <a:ext uri="{FF2B5EF4-FFF2-40B4-BE49-F238E27FC236}">
                    <a16:creationId xmlns:a16="http://schemas.microsoft.com/office/drawing/2014/main" id="{751AA170-9CBA-99D4-9FF7-BCF3CD16D38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341109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_gray">
    <p:bg>
      <p:bgPr>
        <a:solidFill>
          <a:schemeClr val="bg2"/>
        </a:solidFill>
        <a:effectLst/>
      </p:bgPr>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438150"/>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496844"/>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pic>
        <p:nvPicPr>
          <p:cNvPr id="4" name="Picture 3" descr="A picture containing logo&#10;&#10;Description automatically generated">
            <a:extLst>
              <a:ext uri="{FF2B5EF4-FFF2-40B4-BE49-F238E27FC236}">
                <a16:creationId xmlns:a16="http://schemas.microsoft.com/office/drawing/2014/main" id="{03E49E74-D8E3-F95C-F88E-48BD7FE832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2121660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_dark">
    <p:bg>
      <p:bgPr>
        <a:solidFill>
          <a:schemeClr val="tx2"/>
        </a:solidFill>
        <a:effectLst/>
      </p:bgPr>
    </p:bg>
    <p:spTree>
      <p:nvGrpSpPr>
        <p:cNvPr id="1" name=""/>
        <p:cNvGrpSpPr/>
        <p:nvPr/>
      </p:nvGrpSpPr>
      <p:grpSpPr>
        <a:xfrm>
          <a:off x="0" y="0"/>
          <a:ext cx="0" cy="0"/>
          <a:chOff x="0" y="0"/>
          <a:chExt cx="0" cy="0"/>
        </a:xfrm>
      </p:grpSpPr>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sp>
        <p:nvSpPr>
          <p:cNvPr id="13" name="Title Placeholder 1"/>
          <p:cNvSpPr>
            <a:spLocks noGrp="1"/>
          </p:cNvSpPr>
          <p:nvPr>
            <p:ph type="title" hasCustomPrompt="1"/>
          </p:nvPr>
        </p:nvSpPr>
        <p:spPr>
          <a:xfrm>
            <a:off x="457917" y="438150"/>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bg1"/>
                </a:solidFill>
                <a:latin typeface="+mj-lt"/>
                <a:ea typeface="Roboto Medium" panose="02000000000000000000" pitchFamily="2" charset="0"/>
                <a:cs typeface="Segoe UI" panose="020B0502040204020203" pitchFamily="34" charset="0"/>
              </a:defRPr>
            </a:lvl1pPr>
          </a:lstStyle>
          <a:p>
            <a:r>
              <a:rPr lang="en-US" dirty="0"/>
              <a:t>Insert title here. </a:t>
            </a:r>
          </a:p>
        </p:txBody>
      </p:sp>
      <p:sp>
        <p:nvSpPr>
          <p:cNvPr id="15" name="Text Placeholder 2"/>
          <p:cNvSpPr>
            <a:spLocks noGrp="1"/>
          </p:cNvSpPr>
          <p:nvPr>
            <p:ph type="body" sz="quarter" idx="16" hasCustomPrompt="1"/>
          </p:nvPr>
        </p:nvSpPr>
        <p:spPr>
          <a:xfrm>
            <a:off x="461010" y="1496844"/>
            <a:ext cx="3657600" cy="671512"/>
          </a:xfrm>
        </p:spPr>
        <p:txBody>
          <a:bodyPr anchor="t"/>
          <a:lstStyle>
            <a:lvl1pPr marL="0" indent="0">
              <a:buNone/>
              <a:defRPr sz="1100">
                <a:solidFill>
                  <a:schemeClr val="bg1"/>
                </a:solidFill>
              </a:defRPr>
            </a:lvl1pPr>
            <a:lvl2pPr>
              <a:defRPr sz="1200"/>
            </a:lvl2pPr>
            <a:lvl3pPr>
              <a:defRPr sz="1200"/>
            </a:lvl3pPr>
            <a:lvl4pPr>
              <a:defRPr sz="1200"/>
            </a:lvl4pPr>
            <a:lvl5pPr>
              <a:defRPr sz="1200"/>
            </a:lvl5pPr>
          </a:lstStyle>
          <a:p>
            <a:pPr lvl="0"/>
            <a:r>
              <a:rPr lang="en-US" dirty="0"/>
              <a:t>Enter text here</a:t>
            </a:r>
            <a:endParaRPr lang="en-GB" dirty="0"/>
          </a:p>
        </p:txBody>
      </p:sp>
      <p:pic>
        <p:nvPicPr>
          <p:cNvPr id="3" name="Picture 2" descr="A picture containing logo&#10;&#10;Description automatically generated">
            <a:extLst>
              <a:ext uri="{FF2B5EF4-FFF2-40B4-BE49-F238E27FC236}">
                <a16:creationId xmlns:a16="http://schemas.microsoft.com/office/drawing/2014/main" id="{ECD3B49D-0739-03BD-D3B7-35883C889A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666530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_Photo">
    <p:bg>
      <p:bgPr>
        <a:solidFill>
          <a:srgbClr val="FFFFFF"/>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21"/>
          </p:nvPr>
        </p:nvSpPr>
        <p:spPr>
          <a:xfrm>
            <a:off x="0" y="0"/>
            <a:ext cx="9144000" cy="5143500"/>
          </a:xfrm>
          <a:prstGeom prst="rect">
            <a:avLst/>
          </a:prstGeom>
          <a:solidFill>
            <a:schemeClr val="accent5"/>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sp>
        <p:nvSpPr>
          <p:cNvPr id="3" name="Title Placeholder 1"/>
          <p:cNvSpPr>
            <a:spLocks noGrp="1"/>
          </p:cNvSpPr>
          <p:nvPr>
            <p:ph type="title" hasCustomPrompt="1"/>
          </p:nvPr>
        </p:nvSpPr>
        <p:spPr>
          <a:xfrm>
            <a:off x="466852" y="438150"/>
            <a:ext cx="3293618" cy="2312253"/>
          </a:xfrm>
          <a:prstGeom prst="rect">
            <a:avLst/>
          </a:prstGeom>
        </p:spPr>
        <p:txBody>
          <a:bodyPr vert="horz" lIns="0" tIns="0" rIns="91440" bIns="45720" rtlCol="0" anchor="t">
            <a:noAutofit/>
          </a:bodyPr>
          <a:lstStyle>
            <a:lvl1pPr marL="0" algn="l" defTabSz="914400" rtl="0" eaLnBrk="1" latinLnBrk="0" hangingPunct="1">
              <a:lnSpc>
                <a:spcPct val="80000"/>
              </a:lnSpc>
              <a:spcBef>
                <a:spcPct val="0"/>
              </a:spcBef>
              <a:buNone/>
              <a:defRPr lang="en-US" sz="4000" b="1" kern="0" spc="-150" baseline="0" dirty="0">
                <a:solidFill>
                  <a:schemeClr val="bg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pic>
        <p:nvPicPr>
          <p:cNvPr id="2" name="Picture 1" descr="A picture containing logo&#10;&#10;Description automatically generated">
            <a:extLst>
              <a:ext uri="{FF2B5EF4-FFF2-40B4-BE49-F238E27FC236}">
                <a16:creationId xmlns:a16="http://schemas.microsoft.com/office/drawing/2014/main" id="{53194470-EBBE-42DA-EAEF-AF95C99E9F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2365480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genda_dark">
    <p:bg>
      <p:bgPr>
        <a:solidFill>
          <a:srgbClr val="2B6FAB"/>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438150"/>
            <a:ext cx="329361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bg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3" name="Text Placeholder 2"/>
          <p:cNvSpPr>
            <a:spLocks noGrp="1"/>
          </p:cNvSpPr>
          <p:nvPr>
            <p:ph type="body" sz="quarter" idx="10" hasCustomPrompt="1"/>
          </p:nvPr>
        </p:nvSpPr>
        <p:spPr>
          <a:xfrm>
            <a:off x="4571999" y="518433"/>
            <a:ext cx="3308555" cy="2212971"/>
          </a:xfrm>
        </p:spPr>
        <p:txBody>
          <a:bodyPr tIns="0" bIns="0"/>
          <a:lstStyle>
            <a:lvl1pPr marL="0" indent="0">
              <a:buNone/>
              <a:defRPr sz="1600" baseline="0">
                <a:solidFill>
                  <a:schemeClr val="bg1"/>
                </a:solidFill>
              </a:defRPr>
            </a:lvl1pPr>
            <a:lvl2pPr marL="173037" indent="0">
              <a:buNone/>
              <a:defRPr>
                <a:solidFill>
                  <a:schemeClr val="accent6"/>
                </a:solidFill>
              </a:defRPr>
            </a:lvl2pPr>
            <a:lvl3pPr marL="323850" indent="0">
              <a:buNone/>
              <a:defRPr>
                <a:solidFill>
                  <a:schemeClr val="accent6"/>
                </a:solidFill>
              </a:defRPr>
            </a:lvl3pPr>
            <a:lvl4pPr marL="457200" indent="0">
              <a:buNone/>
              <a:defRPr>
                <a:solidFill>
                  <a:schemeClr val="accent6"/>
                </a:solidFill>
              </a:defRPr>
            </a:lvl4pPr>
            <a:lvl5pPr marL="593725" indent="0">
              <a:buNone/>
              <a:defRPr>
                <a:solidFill>
                  <a:schemeClr val="accent6"/>
                </a:solidFill>
              </a:defRPr>
            </a:lvl5pPr>
          </a:lstStyle>
          <a:p>
            <a:pPr lvl="0"/>
            <a:r>
              <a:rPr lang="en-US" dirty="0"/>
              <a:t>Enter text here</a:t>
            </a:r>
            <a:endParaRPr lang="en-GB" dirty="0"/>
          </a:p>
        </p:txBody>
      </p:sp>
      <p:sp>
        <p:nvSpPr>
          <p:cNvPr id="5" name="TextBox 4"/>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endParaRPr lang="en-GB" sz="800" spc="0" baseline="0" dirty="0">
              <a:solidFill>
                <a:schemeClr val="bg1"/>
              </a:solidFill>
              <a:latin typeface="Arial" panose="020B0604020202020204" pitchFamily="34" charset="0"/>
              <a:cs typeface="Arial" panose="020B0604020202020204" pitchFamily="34" charset="0"/>
            </a:endParaRPr>
          </a:p>
        </p:txBody>
      </p:sp>
      <p:sp>
        <p:nvSpPr>
          <p:cNvPr id="7"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A4B0395F-8DB5-172B-8487-4B3343CA17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381250269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genda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2" y="438150"/>
            <a:ext cx="3225038" cy="2312253"/>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6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7" name="Text Placeholder 2"/>
          <p:cNvSpPr>
            <a:spLocks noGrp="1"/>
          </p:cNvSpPr>
          <p:nvPr>
            <p:ph type="body" sz="quarter" idx="13" hasCustomPrompt="1"/>
          </p:nvPr>
        </p:nvSpPr>
        <p:spPr>
          <a:xfrm>
            <a:off x="4586748" y="518433"/>
            <a:ext cx="3267634" cy="2506435"/>
          </a:xfrm>
        </p:spPr>
        <p:txBody>
          <a:bodyPr tIns="0" bIns="0" anchor="t"/>
          <a:lstStyle>
            <a:lvl1pPr marL="0" indent="0" algn="l" defTabSz="914400" rtl="0" eaLnBrk="1" latinLnBrk="0" hangingPunct="1">
              <a:lnSpc>
                <a:spcPct val="100000"/>
              </a:lnSpc>
              <a:spcBef>
                <a:spcPts val="75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2pPr>
            <a:lvl3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3pPr>
            <a:lvl4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US" sz="1600" kern="1200" spc="80" baseline="0" dirty="0" smtClean="0">
                <a:solidFill>
                  <a:schemeClr val="accent6"/>
                </a:solidFill>
                <a:latin typeface="+mj-lt"/>
                <a:ea typeface="+mn-ea"/>
                <a:cs typeface="Segoe UI" panose="020B0502040204020203" pitchFamily="34" charset="0"/>
              </a:defRPr>
            </a:lvl4pPr>
            <a:lvl5pPr marL="0" indent="0" algn="l" defTabSz="914400" rtl="0" eaLnBrk="1" latinLnBrk="0" hangingPunct="1">
              <a:lnSpc>
                <a:spcPct val="150000"/>
              </a:lnSpc>
              <a:spcBef>
                <a:spcPts val="0"/>
              </a:spcBef>
              <a:buClr>
                <a:schemeClr val="accent2"/>
              </a:buClr>
              <a:buSzPct val="110000"/>
              <a:buFont typeface="Wingdings" panose="05000000000000000000" pitchFamily="2" charset="2"/>
              <a:buNone/>
              <a:defRPr lang="en-GB" sz="1600" kern="1200" spc="80" baseline="0" dirty="0" smtClean="0">
                <a:solidFill>
                  <a:schemeClr val="accent6"/>
                </a:solidFill>
                <a:latin typeface="+mj-lt"/>
                <a:ea typeface="+mn-ea"/>
                <a:cs typeface="Segoe UI" panose="020B0502040204020203" pitchFamily="34" charset="0"/>
              </a:defRPr>
            </a:lvl5pPr>
          </a:lstStyle>
          <a:p>
            <a:pPr lvl="0"/>
            <a:r>
              <a:rPr lang="en-US" dirty="0"/>
              <a:t>Enter text here</a:t>
            </a:r>
            <a:endParaRPr lang="en-GB" dirty="0"/>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022380AE-2738-9168-DCD2-BA92646BEA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
        <p:nvSpPr>
          <p:cNvPr id="8" name="TextBox 7">
            <a:extLst>
              <a:ext uri="{FF2B5EF4-FFF2-40B4-BE49-F238E27FC236}">
                <a16:creationId xmlns:a16="http://schemas.microsoft.com/office/drawing/2014/main" id="{B2B6D04A-DBF1-1DAF-B1A8-C532E5322231}"/>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0341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genda_divider_gray">
    <p:bg>
      <p:bgPr>
        <a:solidFill>
          <a:schemeClr val="bg2"/>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1" y="1938770"/>
            <a:ext cx="6396343" cy="1265959"/>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4400" b="1" kern="0" spc="-150" baseline="0" dirty="0">
                <a:solidFill>
                  <a:schemeClr val="accent3"/>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8" name="Text Placeholder 7"/>
          <p:cNvSpPr>
            <a:spLocks noGrp="1"/>
          </p:cNvSpPr>
          <p:nvPr>
            <p:ph type="body" sz="quarter" idx="10" hasCustomPrompt="1"/>
          </p:nvPr>
        </p:nvSpPr>
        <p:spPr>
          <a:xfrm>
            <a:off x="466725" y="3282950"/>
            <a:ext cx="6396038" cy="987425"/>
          </a:xfrm>
        </p:spPr>
        <p:txBody>
          <a:bodyPr/>
          <a:lstStyle>
            <a:lvl1pPr marL="228600" indent="-228600">
              <a:lnSpc>
                <a:spcPct val="100000"/>
              </a:lnSpc>
              <a:spcBef>
                <a:spcPts val="750"/>
              </a:spcBef>
              <a:buClr>
                <a:schemeClr val="accent1"/>
              </a:buClr>
              <a:buAutoNum type="arabicParenR"/>
              <a:defRPr>
                <a:solidFill>
                  <a:schemeClr val="accent1"/>
                </a:solidFill>
              </a:defRPr>
            </a:lvl1pPr>
          </a:lstStyle>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p:txBody>
      </p:sp>
      <p:sp>
        <p:nvSpPr>
          <p:cNvPr id="5" name="Text Placeholder 3"/>
          <p:cNvSpPr>
            <a:spLocks noGrp="1"/>
          </p:cNvSpPr>
          <p:nvPr>
            <p:ph type="body" sz="quarter" idx="17" hasCustomPrompt="1"/>
          </p:nvPr>
        </p:nvSpPr>
        <p:spPr>
          <a:xfrm>
            <a:off x="466725" y="4603376"/>
            <a:ext cx="1823085" cy="10645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04798E1B-ADCA-D1E3-4F8D-CF64011DD2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
        <p:nvSpPr>
          <p:cNvPr id="7" name="TextBox 6">
            <a:extLst>
              <a:ext uri="{FF2B5EF4-FFF2-40B4-BE49-F238E27FC236}">
                <a16:creationId xmlns:a16="http://schemas.microsoft.com/office/drawing/2014/main" id="{24166E5E-98C9-26D5-CB5F-5C31DA01193A}"/>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080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Agenda_divider_gray">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66851" y="1938770"/>
            <a:ext cx="6396343" cy="1265959"/>
          </a:xfrm>
          <a:prstGeom prst="rect">
            <a:avLst/>
          </a:prstGeom>
        </p:spPr>
        <p:txBody>
          <a:bodyPr vert="horz" lIns="0" tIns="0" rIns="0" bIns="0" rtlCol="0" anchor="b">
            <a:noAutofit/>
          </a:bodyPr>
          <a:lstStyle>
            <a:lvl1pPr marL="0" algn="l" defTabSz="914400" rtl="0" eaLnBrk="1" latinLnBrk="0" hangingPunct="1">
              <a:lnSpc>
                <a:spcPct val="90000"/>
              </a:lnSpc>
              <a:spcBef>
                <a:spcPct val="0"/>
              </a:spcBef>
              <a:buNone/>
              <a:defRPr lang="en-US" sz="4400" b="1" kern="0" spc="-150" baseline="0" dirty="0">
                <a:solidFill>
                  <a:schemeClr val="tx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8" name="Text Placeholder 7"/>
          <p:cNvSpPr>
            <a:spLocks noGrp="1"/>
          </p:cNvSpPr>
          <p:nvPr>
            <p:ph type="body" sz="quarter" idx="10" hasCustomPrompt="1"/>
          </p:nvPr>
        </p:nvSpPr>
        <p:spPr>
          <a:xfrm>
            <a:off x="466725" y="3282950"/>
            <a:ext cx="6396038" cy="987425"/>
          </a:xfrm>
        </p:spPr>
        <p:txBody>
          <a:bodyPr/>
          <a:lstStyle>
            <a:lvl1pPr marL="228600" indent="-228600">
              <a:lnSpc>
                <a:spcPct val="100000"/>
              </a:lnSpc>
              <a:spcBef>
                <a:spcPts val="750"/>
              </a:spcBef>
              <a:buClr>
                <a:schemeClr val="accent4"/>
              </a:buClr>
              <a:buAutoNum type="arabicParenR"/>
              <a:defRPr>
                <a:solidFill>
                  <a:schemeClr val="tx1"/>
                </a:solidFill>
              </a:defRPr>
            </a:lvl1pPr>
          </a:lstStyle>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a:p>
            <a:pPr marL="342900" indent="-342900">
              <a:lnSpc>
                <a:spcPct val="100000"/>
              </a:lnSpc>
              <a:spcBef>
                <a:spcPts val="750"/>
              </a:spcBef>
              <a:buAutoNum type="arabicParenR"/>
            </a:pPr>
            <a:r>
              <a:rPr lang="en-US" sz="1200" b="0" spc="0" baseline="0" dirty="0">
                <a:solidFill>
                  <a:schemeClr val="accent4"/>
                </a:solidFill>
              </a:rPr>
              <a:t>Agenda item</a:t>
            </a:r>
          </a:p>
        </p:txBody>
      </p:sp>
      <p:sp>
        <p:nvSpPr>
          <p:cNvPr id="5" name="Text Placeholder 3"/>
          <p:cNvSpPr>
            <a:spLocks noGrp="1"/>
          </p:cNvSpPr>
          <p:nvPr>
            <p:ph type="body" sz="quarter" idx="17"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7096A39F-F5A3-BFD9-2595-954328C7A6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
        <p:nvSpPr>
          <p:cNvPr id="7" name="TextBox 6">
            <a:extLst>
              <a:ext uri="{FF2B5EF4-FFF2-40B4-BE49-F238E27FC236}">
                <a16:creationId xmlns:a16="http://schemas.microsoft.com/office/drawing/2014/main" id="{5E419937-7B67-A338-7364-EFEA1F010BA9}"/>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tx1"/>
                </a:solidFill>
                <a:latin typeface="Arial" panose="020B0604020202020204" pitchFamily="34" charset="0"/>
                <a:cs typeface="Arial" panose="020B0604020202020204" pitchFamily="34" charset="0"/>
              </a:rPr>
              <a:t>incose.org</a:t>
            </a:r>
            <a:r>
              <a:rPr lang="en-GB" sz="800" spc="0" baseline="0" dirty="0">
                <a:solidFill>
                  <a:schemeClr val="tx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tx1"/>
                </a:solidFill>
                <a:latin typeface="Arial" panose="020B0604020202020204" pitchFamily="34" charset="0"/>
                <a:cs typeface="Arial" panose="020B0604020202020204" pitchFamily="34" charset="0"/>
              </a:rPr>
              <a:t>‹#›</a:t>
            </a:fld>
            <a:endParaRPr lang="en-GB" sz="800" spc="0"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605921"/>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_Subtitle_light">
    <p:bg>
      <p:bgPr>
        <a:solidFill>
          <a:srgbClr val="FFFFFF"/>
        </a:solid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6"/>
          </p:nvPr>
        </p:nvSpPr>
        <p:spPr>
          <a:xfrm>
            <a:off x="465187" y="894740"/>
            <a:ext cx="8219717" cy="170816"/>
          </a:xfrm>
        </p:spPr>
        <p:txBody>
          <a:bodyPr tIns="0"/>
          <a:lstStyle>
            <a:lvl1pPr marL="0" indent="0">
              <a:buNone/>
              <a:defRPr lang="en-US" sz="1100" kern="1200" spc="0" baseline="0" dirty="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3" name="Text Placeholder 2"/>
          <p:cNvSpPr>
            <a:spLocks noGrp="1"/>
          </p:cNvSpPr>
          <p:nvPr>
            <p:ph type="body" sz="quarter" idx="17" hasCustomPrompt="1"/>
          </p:nvPr>
        </p:nvSpPr>
        <p:spPr>
          <a:xfrm>
            <a:off x="465138" y="438150"/>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4" name="Text Placeholder 3"/>
          <p:cNvSpPr>
            <a:spLocks noGrp="1"/>
          </p:cNvSpPr>
          <p:nvPr>
            <p:ph type="body" sz="quarter" idx="18" hasCustomPrompt="1"/>
          </p:nvPr>
        </p:nvSpPr>
        <p:spPr>
          <a:xfrm>
            <a:off x="466725" y="4616824"/>
            <a:ext cx="1823085" cy="9300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sp>
        <p:nvSpPr>
          <p:cNvPr id="5" name="Text Placeholder 4"/>
          <p:cNvSpPr>
            <a:spLocks noGrp="1"/>
          </p:cNvSpPr>
          <p:nvPr>
            <p:ph type="body" sz="quarter" idx="19"/>
          </p:nvPr>
        </p:nvSpPr>
        <p:spPr>
          <a:xfrm>
            <a:off x="466725" y="1206500"/>
            <a:ext cx="8220075" cy="2820988"/>
          </a:xfrm>
        </p:spPr>
        <p:txBody>
          <a:bodyPr/>
          <a:lstStyle>
            <a:lvl1pPr>
              <a:defRPr sz="1050">
                <a:solidFill>
                  <a:schemeClr val="accent5"/>
                </a:solidFill>
              </a:defRPr>
            </a:lvl1pPr>
            <a:lvl2pPr>
              <a:defRPr sz="1000">
                <a:solidFill>
                  <a:schemeClr val="accent5"/>
                </a:solidFill>
              </a:defRPr>
            </a:lvl2pPr>
            <a:lvl3pPr>
              <a:defRPr sz="900">
                <a:solidFill>
                  <a:schemeClr val="accent5"/>
                </a:solidFill>
              </a:defRPr>
            </a:lvl3pPr>
            <a:lvl4pPr>
              <a:defRPr sz="800">
                <a:solidFill>
                  <a:schemeClr val="accent5"/>
                </a:solidFill>
              </a:defRPr>
            </a:lvl4pPr>
            <a:lvl5pPr>
              <a:defRPr sz="8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descr="A picture containing logo&#10;&#10;Description automatically generated">
            <a:extLst>
              <a:ext uri="{FF2B5EF4-FFF2-40B4-BE49-F238E27FC236}">
                <a16:creationId xmlns:a16="http://schemas.microsoft.com/office/drawing/2014/main" id="{41427D40-BA53-6267-DC92-FBAA953C8E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32066170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_Subtitle_gray">
    <p:bg>
      <p:bgPr>
        <a:solidFill>
          <a:schemeClr val="bg2"/>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438150"/>
            <a:ext cx="8221662" cy="368300"/>
          </a:xfrm>
        </p:spPr>
        <p:txBody>
          <a:bodyPr tIns="0" bIns="0"/>
          <a:lstStyle>
            <a:lvl1pPr marL="0" indent="0">
              <a:spcBef>
                <a:spcPts val="0"/>
              </a:spcBef>
              <a:buNone/>
              <a:defRPr sz="2400" b="1" spc="-70" baseline="0">
                <a:solidFill>
                  <a:schemeClr val="accent3"/>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8" name="Text Placeholder 4"/>
          <p:cNvSpPr>
            <a:spLocks noGrp="1"/>
          </p:cNvSpPr>
          <p:nvPr>
            <p:ph type="body" sz="quarter" idx="16"/>
          </p:nvPr>
        </p:nvSpPr>
        <p:spPr>
          <a:xfrm>
            <a:off x="465187" y="894740"/>
            <a:ext cx="8219717" cy="170816"/>
          </a:xfrm>
        </p:spPr>
        <p:txBody>
          <a:bodyPr tIns="0"/>
          <a:lstStyle>
            <a:lvl1pPr marL="0" inden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6" name="Text Placeholder 4"/>
          <p:cNvSpPr>
            <a:spLocks noGrp="1"/>
          </p:cNvSpPr>
          <p:nvPr>
            <p:ph type="body" sz="quarter" idx="19"/>
          </p:nvPr>
        </p:nvSpPr>
        <p:spPr>
          <a:xfrm>
            <a:off x="466725" y="1206500"/>
            <a:ext cx="8220075" cy="2820988"/>
          </a:xfrm>
        </p:spPr>
        <p:txBody>
          <a:bodyPr/>
          <a:lstStyle>
            <a:lvl1pPr>
              <a:defRPr sz="1050">
                <a:solidFill>
                  <a:schemeClr val="tx1"/>
                </a:solidFill>
              </a:defRPr>
            </a:lvl1pPr>
            <a:lvl2pPr>
              <a:defRPr sz="1000">
                <a:solidFill>
                  <a:schemeClr val="tx1"/>
                </a:solidFill>
              </a:defRPr>
            </a:lvl2pPr>
            <a:lvl3pPr>
              <a:defRPr sz="900">
                <a:solidFill>
                  <a:schemeClr val="tx1"/>
                </a:solidFill>
              </a:defRPr>
            </a:lvl3pPr>
            <a:lvl4pPr>
              <a:defRPr sz="800">
                <a:solidFill>
                  <a:schemeClr val="tx1"/>
                </a:solidFill>
              </a:defRPr>
            </a:lvl4pPr>
            <a:lvl5pPr>
              <a:defRPr sz="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descr="A picture containing logo&#10;&#10;Description automatically generated">
            <a:extLst>
              <a:ext uri="{FF2B5EF4-FFF2-40B4-BE49-F238E27FC236}">
                <a16:creationId xmlns:a16="http://schemas.microsoft.com/office/drawing/2014/main" id="{E3F4E2A5-4A9C-FF2D-7132-7293CB3F9A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5442194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_Subtitle_dark">
    <p:bg>
      <p:bgPr>
        <a:solidFill>
          <a:srgbClr val="2B6FAB"/>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465138" y="438150"/>
            <a:ext cx="8221662" cy="368300"/>
          </a:xfrm>
        </p:spPr>
        <p:txBody>
          <a:bodyPr tIns="0" bIns="0"/>
          <a:lstStyle>
            <a:lvl1pPr marL="0" indent="0">
              <a:spcBef>
                <a:spcPts val="0"/>
              </a:spcBef>
              <a:buNone/>
              <a:defRPr sz="2400" b="1" spc="-70" baseline="0">
                <a:solidFill>
                  <a:schemeClr val="tx1"/>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8" name="Text Placeholder 4"/>
          <p:cNvSpPr>
            <a:spLocks noGrp="1"/>
          </p:cNvSpPr>
          <p:nvPr>
            <p:ph type="body" sz="quarter" idx="16"/>
          </p:nvPr>
        </p:nvSpPr>
        <p:spPr>
          <a:xfrm>
            <a:off x="465187" y="894740"/>
            <a:ext cx="8219717" cy="170816"/>
          </a:xfrm>
        </p:spPr>
        <p:txBody>
          <a:bodyPr tIns="0"/>
          <a:lstStyle>
            <a:lvl1pPr marL="0" inden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5" name="Text Placeholder 3"/>
          <p:cNvSpPr>
            <a:spLocks noGrp="1"/>
          </p:cNvSpPr>
          <p:nvPr>
            <p:ph type="body" sz="quarter" idx="18" hasCustomPrompt="1"/>
          </p:nvPr>
        </p:nvSpPr>
        <p:spPr>
          <a:xfrm>
            <a:off x="466725" y="4612340"/>
            <a:ext cx="1823085" cy="97491"/>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sp>
        <p:nvSpPr>
          <p:cNvPr id="6" name="Text Placeholder 4"/>
          <p:cNvSpPr>
            <a:spLocks noGrp="1"/>
          </p:cNvSpPr>
          <p:nvPr>
            <p:ph type="body" sz="quarter" idx="19"/>
          </p:nvPr>
        </p:nvSpPr>
        <p:spPr>
          <a:xfrm>
            <a:off x="466725" y="1206500"/>
            <a:ext cx="8220075" cy="2820988"/>
          </a:xfrm>
        </p:spPr>
        <p:txBody>
          <a:bodyPr/>
          <a:lstStyle>
            <a:lvl1pPr>
              <a:defRPr sz="1050">
                <a:solidFill>
                  <a:schemeClr val="tx1"/>
                </a:solidFill>
              </a:defRPr>
            </a:lvl1pPr>
            <a:lvl2pPr>
              <a:defRPr sz="1000">
                <a:solidFill>
                  <a:schemeClr val="tx1"/>
                </a:solidFill>
              </a:defRPr>
            </a:lvl2pPr>
            <a:lvl3pPr>
              <a:defRPr sz="900">
                <a:solidFill>
                  <a:schemeClr val="tx1"/>
                </a:solidFill>
              </a:defRPr>
            </a:lvl3pPr>
            <a:lvl4pPr>
              <a:defRPr sz="800">
                <a:solidFill>
                  <a:schemeClr val="tx1"/>
                </a:solidFill>
              </a:defRPr>
            </a:lvl4pPr>
            <a:lvl5pPr>
              <a:defRPr sz="8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61924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light">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438150"/>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496844"/>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grpSp>
        <p:nvGrpSpPr>
          <p:cNvPr id="2" name="Group 1">
            <a:extLst>
              <a:ext uri="{FF2B5EF4-FFF2-40B4-BE49-F238E27FC236}">
                <a16:creationId xmlns:a16="http://schemas.microsoft.com/office/drawing/2014/main" id="{41ACBE5C-769A-0687-529D-EFEFB436388D}"/>
              </a:ext>
            </a:extLst>
          </p:cNvPr>
          <p:cNvGrpSpPr/>
          <p:nvPr userDrawn="1"/>
        </p:nvGrpSpPr>
        <p:grpSpPr>
          <a:xfrm>
            <a:off x="7332015" y="69156"/>
            <a:ext cx="1663154" cy="368994"/>
            <a:chOff x="7332015" y="69155"/>
            <a:chExt cx="1663154" cy="368994"/>
          </a:xfrm>
        </p:grpSpPr>
        <p:pic>
          <p:nvPicPr>
            <p:cNvPr id="4" name="Picture 3" descr="A picture containing logo&#10;&#10;Description automatically generated">
              <a:extLst>
                <a:ext uri="{FF2B5EF4-FFF2-40B4-BE49-F238E27FC236}">
                  <a16:creationId xmlns:a16="http://schemas.microsoft.com/office/drawing/2014/main" id="{DB142A37-803C-95C4-C403-98BE237E5B5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5" name="Straight Connector 4">
              <a:extLst>
                <a:ext uri="{FF2B5EF4-FFF2-40B4-BE49-F238E27FC236}">
                  <a16:creationId xmlns:a16="http://schemas.microsoft.com/office/drawing/2014/main" id="{6E043960-007C-986D-4AA3-EBDCBB9271FC}"/>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6" name="Group 5">
              <a:extLst>
                <a:ext uri="{FF2B5EF4-FFF2-40B4-BE49-F238E27FC236}">
                  <a16:creationId xmlns:a16="http://schemas.microsoft.com/office/drawing/2014/main" id="{70A63579-899B-8B31-3F52-18C486BAD42D}"/>
                </a:ext>
              </a:extLst>
            </p:cNvPr>
            <p:cNvGrpSpPr/>
            <p:nvPr userDrawn="1"/>
          </p:nvGrpSpPr>
          <p:grpSpPr>
            <a:xfrm>
              <a:off x="7332015" y="92213"/>
              <a:ext cx="989912" cy="322878"/>
              <a:chOff x="-2197100" y="355600"/>
              <a:chExt cx="13589000" cy="4432300"/>
            </a:xfrm>
          </p:grpSpPr>
          <p:pic>
            <p:nvPicPr>
              <p:cNvPr id="7" name="Picture 6" descr="Logo&#10;&#10;Description automatically generated">
                <a:extLst>
                  <a:ext uri="{FF2B5EF4-FFF2-40B4-BE49-F238E27FC236}">
                    <a16:creationId xmlns:a16="http://schemas.microsoft.com/office/drawing/2014/main" id="{8CC069E8-AFCD-E1F5-50A5-6DAD5F9588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66B09954-B99C-8E65-619B-4F8F5D19181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B8ABC5EC-FF49-653E-A407-7B55CC6B936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763461979"/>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_subtitle_bold_light">
    <p:bg>
      <p:bgPr>
        <a:solidFill>
          <a:srgbClr val="FFFFFF"/>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6"/>
          </p:nvPr>
        </p:nvSpPr>
        <p:spPr>
          <a:xfrm>
            <a:off x="464494" y="1488137"/>
            <a:ext cx="2274660" cy="3062171"/>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441223"/>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4" name="Text Placeholder 3"/>
          <p:cNvSpPr>
            <a:spLocks noGrp="1"/>
          </p:cNvSpPr>
          <p:nvPr>
            <p:ph type="body" sz="quarter" idx="17" hasCustomPrompt="1"/>
          </p:nvPr>
        </p:nvSpPr>
        <p:spPr>
          <a:xfrm>
            <a:off x="466725" y="4621306"/>
            <a:ext cx="1823085" cy="88526"/>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7A744CAA-2D0F-071C-F666-B4CE39FACF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36994690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_subtitle_bold_gray">
    <p:bg>
      <p:bgPr>
        <a:solidFill>
          <a:schemeClr val="bg2"/>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441223"/>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6" name="Text Placeholder 4"/>
          <p:cNvSpPr>
            <a:spLocks noGrp="1"/>
          </p:cNvSpPr>
          <p:nvPr>
            <p:ph type="body" sz="quarter" idx="16"/>
          </p:nvPr>
        </p:nvSpPr>
        <p:spPr>
          <a:xfrm>
            <a:off x="464494" y="1488137"/>
            <a:ext cx="2274660" cy="3062171"/>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A10CA0DC-A0FC-36C9-65E1-1BE3BFB45B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36536660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_subtitle_bold_dark">
    <p:bg>
      <p:bgPr>
        <a:solidFill>
          <a:schemeClr val="accent1"/>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464493" y="438150"/>
            <a:ext cx="3273117" cy="949858"/>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tx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 style</a:t>
            </a:r>
            <a:endParaRPr lang="en-GB" dirty="0"/>
          </a:p>
        </p:txBody>
      </p:sp>
      <p:sp>
        <p:nvSpPr>
          <p:cNvPr id="6" name="Text Placeholder 4"/>
          <p:cNvSpPr>
            <a:spLocks noGrp="1"/>
          </p:cNvSpPr>
          <p:nvPr>
            <p:ph type="body" sz="quarter" idx="16"/>
          </p:nvPr>
        </p:nvSpPr>
        <p:spPr>
          <a:xfrm>
            <a:off x="464494" y="1488137"/>
            <a:ext cx="2274660" cy="3062171"/>
          </a:xfrm>
        </p:spPr>
        <p:txBody>
          <a:bodyPr tIns="0"/>
          <a:lstStyle>
            <a:lvl1pPr marL="0" indent="0">
              <a:lnSpc>
                <a:spcPct val="150000"/>
              </a:lnSpc>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10A029A1-738F-4424-8190-22CEFD3D63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3846190370"/>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layout_dark">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4582478" y="438150"/>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8" name="Text Placeholder 7"/>
          <p:cNvSpPr>
            <a:spLocks noGrp="1"/>
          </p:cNvSpPr>
          <p:nvPr>
            <p:ph type="body" sz="quarter" idx="11" hasCustomPrompt="1"/>
          </p:nvPr>
        </p:nvSpPr>
        <p:spPr>
          <a:xfrm>
            <a:off x="464856" y="438150"/>
            <a:ext cx="3055584" cy="2231970"/>
          </a:xfrm>
        </p:spPr>
        <p:txBody>
          <a:bodyPr tIns="0" bIns="0"/>
          <a:lstStyle>
            <a:lvl1pPr marL="0" indent="0" algn="l" defTabSz="914400" rtl="0" eaLnBrk="1" latinLnBrk="0" hangingPunct="1">
              <a:lnSpc>
                <a:spcPct val="90000"/>
              </a:lnSpc>
              <a:spcBef>
                <a:spcPct val="0"/>
              </a:spcBef>
              <a:buNone/>
              <a:defRPr lang="en-GB" sz="3200" b="1" kern="0" spc="-150" baseline="0" dirty="0">
                <a:solidFill>
                  <a:schemeClr val="tx1"/>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marL="0" lvl="0" indent="0" algn="l" defTabSz="914400" rtl="0" eaLnBrk="1" latinLnBrk="0" hangingPunct="1">
              <a:lnSpc>
                <a:spcPct val="90000"/>
              </a:lnSpc>
              <a:spcBef>
                <a:spcPct val="0"/>
              </a:spcBef>
              <a:buClr>
                <a:schemeClr val="accent2"/>
              </a:buClr>
              <a:buSzPct val="110000"/>
              <a:buFont typeface="Arial" panose="020B0604020202020204" pitchFamily="34" charset="0"/>
              <a:buNone/>
            </a:pPr>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DD8F1930-8F7D-53B7-D243-5F86C7257E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3644282535"/>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layout_gray">
    <p:bg>
      <p:bgPr>
        <a:solidFill>
          <a:schemeClr val="tx2"/>
        </a:solid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438150"/>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bg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hasCustomPrompt="1"/>
          </p:nvPr>
        </p:nvSpPr>
        <p:spPr>
          <a:xfrm>
            <a:off x="464856" y="438150"/>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67877606-F0F0-8E27-8329-619F138027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3174050459"/>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layout_light">
    <p:bg>
      <p:bgRef idx="1001">
        <a:schemeClr val="bg1"/>
      </p:bgRef>
    </p:bg>
    <p:spTree>
      <p:nvGrpSpPr>
        <p:cNvPr id="1" name=""/>
        <p:cNvGrpSpPr/>
        <p:nvPr/>
      </p:nvGrpSpPr>
      <p:grpSpPr>
        <a:xfrm>
          <a:off x="0" y="0"/>
          <a:ext cx="0" cy="0"/>
          <a:chOff x="0" y="0"/>
          <a:chExt cx="0" cy="0"/>
        </a:xfrm>
      </p:grpSpPr>
      <p:sp>
        <p:nvSpPr>
          <p:cNvPr id="5" name="Text Placeholder 9"/>
          <p:cNvSpPr>
            <a:spLocks noGrp="1"/>
          </p:cNvSpPr>
          <p:nvPr>
            <p:ph type="body" sz="quarter" idx="12"/>
          </p:nvPr>
        </p:nvSpPr>
        <p:spPr>
          <a:xfrm>
            <a:off x="4582478" y="438150"/>
            <a:ext cx="3196272" cy="3503613"/>
          </a:xfrm>
        </p:spPr>
        <p:txBody>
          <a:bodyPr tIns="0" bIns="0"/>
          <a:lstStyle>
            <a:lvl1pPr marL="0" indent="0" algn="l" defTabSz="914400" rtl="0" eaLnBrk="1" latinLnBrk="0" hangingPunct="1">
              <a:lnSpc>
                <a:spcPct val="100000"/>
              </a:lnSpc>
              <a:spcBef>
                <a:spcPts val="1200"/>
              </a:spcBef>
              <a:buClr>
                <a:schemeClr val="accent2"/>
              </a:buClr>
              <a:buSzPct val="110000"/>
              <a:buFont typeface="Wingdings" panose="05000000000000000000" pitchFamily="2" charset="2"/>
              <a:buNone/>
              <a:defRPr lang="en-US" sz="1600" kern="1200" spc="0" baseline="0" dirty="0" smtClean="0">
                <a:solidFill>
                  <a:schemeClr val="tx1"/>
                </a:solidFill>
                <a:latin typeface="+mj-lt"/>
                <a:ea typeface="+mn-ea"/>
                <a:cs typeface="Segoe UI" panose="020B0502040204020203" pitchFamily="34" charset="0"/>
              </a:defRPr>
            </a:lvl1pPr>
            <a:lvl2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2pPr>
            <a:lvl3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3pPr>
            <a:lvl4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US" sz="1800" kern="1200" spc="0" baseline="0" dirty="0" smtClean="0">
                <a:solidFill>
                  <a:schemeClr val="tx1"/>
                </a:solidFill>
                <a:latin typeface="+mj-lt"/>
                <a:ea typeface="+mn-ea"/>
                <a:cs typeface="Segoe UI" panose="020B0502040204020203" pitchFamily="34" charset="0"/>
              </a:defRPr>
            </a:lvl4pPr>
            <a:lvl5pPr marL="0" indent="0" algn="l" defTabSz="914400" rtl="0" eaLnBrk="1" latinLnBrk="0" hangingPunct="1">
              <a:lnSpc>
                <a:spcPts val="2160"/>
              </a:lnSpc>
              <a:spcBef>
                <a:spcPts val="1200"/>
              </a:spcBef>
              <a:buClr>
                <a:schemeClr val="accent2"/>
              </a:buClr>
              <a:buSzPct val="110000"/>
              <a:buFont typeface="Wingdings" panose="05000000000000000000" pitchFamily="2" charset="2"/>
              <a:buNone/>
              <a:defRPr lang="en-GB" sz="1800" kern="1200" spc="0" baseline="0" dirty="0" smtClean="0">
                <a:solidFill>
                  <a:schemeClr val="tx1"/>
                </a:solidFill>
                <a:latin typeface="+mj-lt"/>
                <a:ea typeface="+mn-ea"/>
                <a:cs typeface="Segoe UI" panose="020B0502040204020203" pitchFamily="34" charset="0"/>
              </a:defRPr>
            </a:lvl5pPr>
          </a:lstStyle>
          <a:p>
            <a:pPr lvl="0"/>
            <a:r>
              <a:rPr lang="en-US" dirty="0"/>
              <a:t>Edit Master text styles</a:t>
            </a:r>
          </a:p>
        </p:txBody>
      </p:sp>
      <p:sp>
        <p:nvSpPr>
          <p:cNvPr id="6" name="Text Placeholder 7"/>
          <p:cNvSpPr>
            <a:spLocks noGrp="1"/>
          </p:cNvSpPr>
          <p:nvPr>
            <p:ph type="body" sz="quarter" idx="11" hasCustomPrompt="1"/>
          </p:nvPr>
        </p:nvSpPr>
        <p:spPr>
          <a:xfrm>
            <a:off x="464856" y="438150"/>
            <a:ext cx="3055584" cy="2231970"/>
          </a:xfrm>
        </p:spPr>
        <p:txBody>
          <a:bodyPr tIns="0" bIns="0"/>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DC4BB853-1870-1DB8-C749-322915B35F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1212383039"/>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hotographic background">
    <p:bg>
      <p:bgPr>
        <a:solidFill>
          <a:srgbClr val="2B6FAB"/>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21"/>
          </p:nvPr>
        </p:nvSpPr>
        <p:spPr>
          <a:xfrm>
            <a:off x="0" y="0"/>
            <a:ext cx="9144000" cy="5143500"/>
          </a:xfrm>
          <a:prstGeom prst="rect">
            <a:avLst/>
          </a:prstGeom>
          <a:solidFill>
            <a:schemeClr val="accent1"/>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spTree>
    <p:extLst>
      <p:ext uri="{BB962C8B-B14F-4D97-AF65-F5344CB8AC3E}">
        <p14:creationId xmlns:p14="http://schemas.microsoft.com/office/powerpoint/2010/main" val="14650346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er_subhead_photo">
    <p:bg>
      <p:bgPr>
        <a:solidFill>
          <a:srgbClr val="FFFFFF"/>
        </a:solid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21"/>
          </p:nvPr>
        </p:nvSpPr>
        <p:spPr>
          <a:xfrm>
            <a:off x="4572000" y="0"/>
            <a:ext cx="4572000" cy="5143500"/>
          </a:xfrm>
          <a:prstGeom prst="rect">
            <a:avLst/>
          </a:prstGeom>
          <a:solidFill>
            <a:srgbClr val="2B6FAB"/>
          </a:solidFill>
        </p:spPr>
        <p:txBody>
          <a:bodyPr vert="horz" wrap="square" lIns="0" tIns="1005840" rIns="0" bIns="45720" rtlCol="0" anchor="ctr">
            <a:noAutofit/>
          </a:bodyPr>
          <a:lstStyle>
            <a:lvl1pPr marL="0" indent="0" algn="ctr">
              <a:buNone/>
              <a:defRPr lang="en-US">
                <a:solidFill>
                  <a:schemeClr val="bg1"/>
                </a:solidFill>
              </a:defRPr>
            </a:lvl1pPr>
          </a:lstStyle>
          <a:p>
            <a:pPr marL="173038" lvl="0" indent="-173038" algn="ctr"/>
            <a:r>
              <a:rPr lang="en-US" dirty="0"/>
              <a:t>Click icon to add picture</a:t>
            </a:r>
          </a:p>
        </p:txBody>
      </p:sp>
      <p:sp>
        <p:nvSpPr>
          <p:cNvPr id="10" name="Text Placeholder 4"/>
          <p:cNvSpPr>
            <a:spLocks noGrp="1"/>
          </p:cNvSpPr>
          <p:nvPr>
            <p:ph type="body" sz="quarter" idx="16"/>
          </p:nvPr>
        </p:nvSpPr>
        <p:spPr>
          <a:xfrm>
            <a:off x="464494" y="1477280"/>
            <a:ext cx="3273116" cy="847455"/>
          </a:xfrm>
        </p:spPr>
        <p:txBody>
          <a:bodyPr tIns="0"/>
          <a:lstStyle>
            <a:lvl1pPr marL="0" indent="0">
              <a:lnSpc>
                <a:spcPct val="15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438150"/>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5EF3DE71-F3FD-DAF8-2251-67DEE0C6B4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
        <p:nvSpPr>
          <p:cNvPr id="3" name="TextBox 2">
            <a:extLst>
              <a:ext uri="{FF2B5EF4-FFF2-40B4-BE49-F238E27FC236}">
                <a16:creationId xmlns:a16="http://schemas.microsoft.com/office/drawing/2014/main" id="{9F6D98FC-A04F-F001-C845-DA1647943D51}"/>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endParaRPr lang="en-GB" sz="800" spc="0" baseline="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955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_floating photo layout">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5073358" y="1987267"/>
            <a:ext cx="2309339" cy="15147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7" name="Picture Placeholder 4"/>
          <p:cNvSpPr>
            <a:spLocks noGrp="1"/>
          </p:cNvSpPr>
          <p:nvPr>
            <p:ph type="pic" sz="quarter" idx="21"/>
          </p:nvPr>
        </p:nvSpPr>
        <p:spPr>
          <a:xfrm>
            <a:off x="5537466" y="1066800"/>
            <a:ext cx="3150178" cy="1990918"/>
          </a:xfrm>
          <a:prstGeom prst="rect">
            <a:avLst/>
          </a:prstGeom>
          <a:solidFill>
            <a:schemeClr val="accent1"/>
          </a:solidFill>
        </p:spPr>
        <p:txBody>
          <a:bodyPr vert="horz" wrap="square" lIns="0" tIns="1005840" rIns="0" bIns="45720" rtlCol="0" anchor="ctr">
            <a:noAutofit/>
          </a:bodyPr>
          <a:lstStyle>
            <a:lvl1pPr marL="0" indent="0" algn="ctr">
              <a:buNone/>
              <a:defRPr lang="en-US" dirty="0">
                <a:solidFill>
                  <a:schemeClr val="bg1"/>
                </a:solidFill>
              </a:defRPr>
            </a:lvl1pPr>
          </a:lstStyle>
          <a:p>
            <a:pPr marL="173038" lvl="0" indent="-173038" algn="ctr"/>
            <a:r>
              <a:rPr lang="en-US" dirty="0"/>
              <a:t>Click icon to add picture</a:t>
            </a:r>
          </a:p>
        </p:txBody>
      </p:sp>
      <p:sp>
        <p:nvSpPr>
          <p:cNvPr id="11" name="Text Placeholder 7"/>
          <p:cNvSpPr>
            <a:spLocks noGrp="1"/>
          </p:cNvSpPr>
          <p:nvPr>
            <p:ph type="body" sz="quarter" idx="11" hasCustomPrompt="1"/>
          </p:nvPr>
        </p:nvSpPr>
        <p:spPr>
          <a:xfrm>
            <a:off x="464493" y="438151"/>
            <a:ext cx="3273117" cy="4066614"/>
          </a:xfrm>
        </p:spPr>
        <p:txBody>
          <a:bodyPr tIns="0" bIns="0" anchor="t"/>
          <a:lstStyle>
            <a:lvl1pPr marL="0" indent="0" algn="l" defTabSz="914400" rtl="0" eaLnBrk="1" latinLnBrk="0" hangingPunct="1">
              <a:lnSpc>
                <a:spcPct val="90000"/>
              </a:lnSpc>
              <a:spcBef>
                <a:spcPct val="0"/>
              </a:spcBef>
              <a:buNone/>
              <a:defRPr lang="en-US" sz="28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90AF9485-0EA5-707D-7D9F-E99DFB8F4E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41396634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wo column layout_ligh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4978400" y="1066800"/>
            <a:ext cx="4165600" cy="2184400"/>
          </a:xfrm>
          <a:solidFill>
            <a:schemeClr val="accent1"/>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dirty="0"/>
              <a:t>Click icon to add picture</a:t>
            </a:r>
          </a:p>
        </p:txBody>
      </p:sp>
      <p:sp>
        <p:nvSpPr>
          <p:cNvPr id="7" name="Text Placeholder 4"/>
          <p:cNvSpPr>
            <a:spLocks noGrp="1"/>
          </p:cNvSpPr>
          <p:nvPr>
            <p:ph type="body" sz="quarter" idx="16"/>
          </p:nvPr>
        </p:nvSpPr>
        <p:spPr>
          <a:xfrm>
            <a:off x="464494" y="1559195"/>
            <a:ext cx="3273116" cy="695055"/>
          </a:xfrm>
        </p:spPr>
        <p:txBody>
          <a:bodyPr tIns="0"/>
          <a:lstStyle>
            <a:lvl1pPr marL="0" indent="0">
              <a:buNone/>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8" name="Text Placeholder 7"/>
          <p:cNvSpPr>
            <a:spLocks noGrp="1"/>
          </p:cNvSpPr>
          <p:nvPr>
            <p:ph type="body" sz="quarter" idx="11" hasCustomPrompt="1"/>
          </p:nvPr>
        </p:nvSpPr>
        <p:spPr>
          <a:xfrm>
            <a:off x="464493" y="520065"/>
            <a:ext cx="3273117" cy="908685"/>
          </a:xfrm>
        </p:spPr>
        <p:txBody>
          <a:bodyPr tIns="0" bIns="0" anchor="t"/>
          <a:lstStyle>
            <a:lvl1pPr marL="0" indent="0" algn="l" defTabSz="914400" rtl="0" eaLnBrk="1" latinLnBrk="0" hangingPunct="1">
              <a:lnSpc>
                <a:spcPct val="90000"/>
              </a:lnSpc>
              <a:spcBef>
                <a:spcPct val="0"/>
              </a:spcBef>
              <a:buNone/>
              <a:defRPr lang="en-US" sz="32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9" name="Text Placeholder 4"/>
          <p:cNvSpPr>
            <a:spLocks noGrp="1"/>
          </p:cNvSpPr>
          <p:nvPr>
            <p:ph type="body" sz="quarter" idx="17"/>
          </p:nvPr>
        </p:nvSpPr>
        <p:spPr>
          <a:xfrm>
            <a:off x="464494" y="2473596"/>
            <a:ext cx="3273116" cy="2013240"/>
          </a:xfrm>
        </p:spPr>
        <p:txBody>
          <a:bodyPr tIns="0"/>
          <a:lstStyle>
            <a:lvl1pPr marL="285750" indent="-285750">
              <a:lnSpc>
                <a:spcPct val="150000"/>
              </a:lnSpc>
              <a:spcBef>
                <a:spcPts val="750"/>
              </a:spcBef>
              <a:buFont typeface="Arial" panose="020B0604020202020204" pitchFamily="34" charset="0"/>
              <a:buChar char="•"/>
              <a:defRPr lang="en-US" sz="14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285750" lvl="0" indent="-285750" algn="l" defTabSz="914400" rtl="0" eaLnBrk="1" latinLnBrk="0" hangingPunct="1">
              <a:lnSpc>
                <a:spcPct val="90000"/>
              </a:lnSpc>
              <a:spcBef>
                <a:spcPts val="1200"/>
              </a:spcBef>
              <a:buClr>
                <a:srgbClr val="0072C8"/>
              </a:buClr>
              <a:buSzPct val="110000"/>
            </a:pPr>
            <a:r>
              <a:rPr lang="en-US" dirty="0"/>
              <a:t>Click to edit Master text styles</a:t>
            </a:r>
          </a:p>
        </p:txBody>
      </p:sp>
      <p:sp>
        <p:nvSpPr>
          <p:cNvPr id="6" name="Text Placeholder 3"/>
          <p:cNvSpPr>
            <a:spLocks noGrp="1"/>
          </p:cNvSpPr>
          <p:nvPr>
            <p:ph type="body" sz="quarter" idx="18"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grpSp>
        <p:nvGrpSpPr>
          <p:cNvPr id="4" name="Group 3">
            <a:extLst>
              <a:ext uri="{FF2B5EF4-FFF2-40B4-BE49-F238E27FC236}">
                <a16:creationId xmlns:a16="http://schemas.microsoft.com/office/drawing/2014/main" id="{242649F6-C32B-D555-0C8A-FB60D3CAD6BF}"/>
              </a:ext>
            </a:extLst>
          </p:cNvPr>
          <p:cNvGrpSpPr/>
          <p:nvPr userDrawn="1"/>
        </p:nvGrpSpPr>
        <p:grpSpPr>
          <a:xfrm>
            <a:off x="7332015" y="69156"/>
            <a:ext cx="1663154" cy="368994"/>
            <a:chOff x="7332015" y="69155"/>
            <a:chExt cx="1663154" cy="368994"/>
          </a:xfrm>
        </p:grpSpPr>
        <p:pic>
          <p:nvPicPr>
            <p:cNvPr id="5" name="Picture 4" descr="A picture containing logo&#10;&#10;Description automatically generated">
              <a:extLst>
                <a:ext uri="{FF2B5EF4-FFF2-40B4-BE49-F238E27FC236}">
                  <a16:creationId xmlns:a16="http://schemas.microsoft.com/office/drawing/2014/main" id="{2308290A-EBE9-796E-629C-93AE3265246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0" name="Straight Connector 9">
              <a:extLst>
                <a:ext uri="{FF2B5EF4-FFF2-40B4-BE49-F238E27FC236}">
                  <a16:creationId xmlns:a16="http://schemas.microsoft.com/office/drawing/2014/main" id="{1616D0CD-5AD7-2580-7F92-DD1CC5473874}"/>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DB68E6DA-467B-F1BF-9F56-54F67368D5A9}"/>
                </a:ext>
              </a:extLst>
            </p:cNvPr>
            <p:cNvGrpSpPr/>
            <p:nvPr userDrawn="1"/>
          </p:nvGrpSpPr>
          <p:grpSpPr>
            <a:xfrm>
              <a:off x="7332015" y="92213"/>
              <a:ext cx="989912" cy="322878"/>
              <a:chOff x="-2197100" y="355600"/>
              <a:chExt cx="13589000" cy="4432300"/>
            </a:xfrm>
          </p:grpSpPr>
          <p:pic>
            <p:nvPicPr>
              <p:cNvPr id="12" name="Picture 11" descr="Logo&#10;&#10;Description automatically generated">
                <a:extLst>
                  <a:ext uri="{FF2B5EF4-FFF2-40B4-BE49-F238E27FC236}">
                    <a16:creationId xmlns:a16="http://schemas.microsoft.com/office/drawing/2014/main" id="{18C5C527-3CDE-9008-1343-4628B6CEE2A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3" name="Picture 12" descr="A close up of a label&#10;&#10;Description automatically generated with low confidence">
                <a:extLst>
                  <a:ext uri="{FF2B5EF4-FFF2-40B4-BE49-F238E27FC236}">
                    <a16:creationId xmlns:a16="http://schemas.microsoft.com/office/drawing/2014/main" id="{DF7F2EF5-E9B3-6ECD-E3D2-670577117AD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4" name="Picture 13" descr="Logo&#10;&#10;Description automatically generated">
                <a:extLst>
                  <a:ext uri="{FF2B5EF4-FFF2-40B4-BE49-F238E27FC236}">
                    <a16:creationId xmlns:a16="http://schemas.microsoft.com/office/drawing/2014/main" id="{732A677F-6F9F-349D-5C6F-0F9218AEE99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49466881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gray">
    <p:bg>
      <p:bgPr>
        <a:solidFill>
          <a:schemeClr val="bg2"/>
        </a:solidFill>
        <a:effectLst/>
      </p:bgPr>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457917" y="438150"/>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tx1"/>
                </a:solidFill>
                <a:latin typeface="+mj-lt"/>
                <a:ea typeface="Roboto Medium" panose="02000000000000000000" pitchFamily="2" charset="0"/>
                <a:cs typeface="Segoe UI" panose="020B0502040204020203" pitchFamily="34" charset="0"/>
              </a:defRPr>
            </a:lvl1pPr>
          </a:lstStyle>
          <a:p>
            <a:r>
              <a:rPr lang="en-US" dirty="0"/>
              <a:t>Insert title here. In this</a:t>
            </a:r>
          </a:p>
        </p:txBody>
      </p:sp>
      <p:sp>
        <p:nvSpPr>
          <p:cNvPr id="3" name="Text Placeholder 2"/>
          <p:cNvSpPr>
            <a:spLocks noGrp="1"/>
          </p:cNvSpPr>
          <p:nvPr>
            <p:ph type="body" sz="quarter" idx="16" hasCustomPrompt="1"/>
          </p:nvPr>
        </p:nvSpPr>
        <p:spPr>
          <a:xfrm>
            <a:off x="461010" y="1496844"/>
            <a:ext cx="3657600" cy="671512"/>
          </a:xfrm>
        </p:spPr>
        <p:txBody>
          <a:bodyPr anchor="t"/>
          <a:lstStyle>
            <a:lvl1pPr marL="0" indent="0">
              <a:buNone/>
              <a:defRPr sz="1100">
                <a:solidFill>
                  <a:schemeClr val="accent1"/>
                </a:solidFill>
              </a:defRPr>
            </a:lvl1pPr>
            <a:lvl2pPr>
              <a:defRPr sz="1200"/>
            </a:lvl2pPr>
            <a:lvl3pPr>
              <a:defRPr sz="1200"/>
            </a:lvl3pPr>
            <a:lvl4pPr>
              <a:defRPr sz="1200"/>
            </a:lvl4pPr>
            <a:lvl5pPr>
              <a:defRPr sz="1200"/>
            </a:lvl5pPr>
          </a:lstStyle>
          <a:p>
            <a:pPr lvl="0"/>
            <a:r>
              <a:rPr lang="en-US" dirty="0"/>
              <a:t>Enter text here</a:t>
            </a:r>
            <a:endParaRPr lang="en-GB" dirty="0"/>
          </a:p>
        </p:txBody>
      </p:sp>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accent1"/>
                </a:solidFill>
              </a:defRPr>
            </a:lvl1pPr>
          </a:lstStyle>
          <a:p>
            <a:pPr lvl="0"/>
            <a:r>
              <a:rPr lang="en-US" dirty="0"/>
              <a:t>Optional small text </a:t>
            </a:r>
            <a:endParaRPr lang="en-GB" dirty="0"/>
          </a:p>
        </p:txBody>
      </p:sp>
      <p:grpSp>
        <p:nvGrpSpPr>
          <p:cNvPr id="10" name="Group 9">
            <a:extLst>
              <a:ext uri="{FF2B5EF4-FFF2-40B4-BE49-F238E27FC236}">
                <a16:creationId xmlns:a16="http://schemas.microsoft.com/office/drawing/2014/main" id="{FCFA004E-3D5F-E29D-0EA7-8D53EFD57F9D}"/>
              </a:ext>
            </a:extLst>
          </p:cNvPr>
          <p:cNvGrpSpPr/>
          <p:nvPr userDrawn="1"/>
        </p:nvGrpSpPr>
        <p:grpSpPr>
          <a:xfrm>
            <a:off x="7332015" y="69156"/>
            <a:ext cx="1663154" cy="368994"/>
            <a:chOff x="7332015" y="69155"/>
            <a:chExt cx="1663154" cy="368994"/>
          </a:xfrm>
        </p:grpSpPr>
        <p:pic>
          <p:nvPicPr>
            <p:cNvPr id="12" name="Picture 11" descr="A picture containing logo&#10;&#10;Description automatically generated">
              <a:extLst>
                <a:ext uri="{FF2B5EF4-FFF2-40B4-BE49-F238E27FC236}">
                  <a16:creationId xmlns:a16="http://schemas.microsoft.com/office/drawing/2014/main" id="{E49018B3-95AD-96B8-BF95-8AC502A915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3" name="Straight Connector 12">
              <a:extLst>
                <a:ext uri="{FF2B5EF4-FFF2-40B4-BE49-F238E27FC236}">
                  <a16:creationId xmlns:a16="http://schemas.microsoft.com/office/drawing/2014/main" id="{463AB8E8-7286-D8A2-2C9F-BF6974D65F20}"/>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63329E18-6ABF-EA3D-CF87-05BC7C856B0E}"/>
                </a:ext>
              </a:extLst>
            </p:cNvPr>
            <p:cNvGrpSpPr/>
            <p:nvPr userDrawn="1"/>
          </p:nvGrpSpPr>
          <p:grpSpPr>
            <a:xfrm>
              <a:off x="7332015" y="92213"/>
              <a:ext cx="989912" cy="322878"/>
              <a:chOff x="-2197100" y="355600"/>
              <a:chExt cx="13589000" cy="4432300"/>
            </a:xfrm>
          </p:grpSpPr>
          <p:pic>
            <p:nvPicPr>
              <p:cNvPr id="15" name="Picture 14" descr="Logo&#10;&#10;Description automatically generated">
                <a:extLst>
                  <a:ext uri="{FF2B5EF4-FFF2-40B4-BE49-F238E27FC236}">
                    <a16:creationId xmlns:a16="http://schemas.microsoft.com/office/drawing/2014/main" id="{285A5857-BFD5-9887-9501-2063A2EACD0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0D1534FC-6367-C0C7-B065-6482BC9FAF5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3C9ED5B0-F345-B238-4105-CB57484AD32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0936669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hoto layout">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5195888" y="3752850"/>
            <a:ext cx="3948111" cy="1389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GB" sz="1400" spc="100" dirty="0" err="1">
              <a:solidFill>
                <a:schemeClr val="bg1"/>
              </a:soli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5929313" y="2613025"/>
            <a:ext cx="3214687" cy="2530475"/>
          </a:xfrm>
          <a:solidFill>
            <a:schemeClr val="accent1"/>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dirty="0">
                <a:solidFill>
                  <a:schemeClr val="bg1"/>
                </a:solidFill>
              </a:defRPr>
            </a:lvl1pPr>
          </a:lstStyle>
          <a:p>
            <a:pPr marL="171450" marR="0" lvl="0" indent="-171450" algn="ctr" defTabSz="914400" rtl="0" eaLnBrk="1" fontAlgn="auto" latinLnBrk="0" hangingPunct="1">
              <a:lnSpc>
                <a:spcPct val="100000"/>
              </a:lnSpc>
              <a:spcBef>
                <a:spcPts val="750"/>
              </a:spcBef>
              <a:spcAft>
                <a:spcPts val="0"/>
              </a:spcAft>
              <a:buClr>
                <a:schemeClr val="accent2"/>
              </a:buClr>
              <a:buSzPct val="110000"/>
              <a:tabLst/>
              <a:defRPr/>
            </a:pPr>
            <a:r>
              <a:rPr lang="en-US" dirty="0"/>
              <a:t>Click icon to add picture</a:t>
            </a:r>
          </a:p>
          <a:p>
            <a:pPr marL="171450" lvl="0" indent="-171450" algn="ctr"/>
            <a:endParaRPr lang="en-GB" dirty="0"/>
          </a:p>
        </p:txBody>
      </p:sp>
      <p:sp>
        <p:nvSpPr>
          <p:cNvPr id="10" name="Picture Placeholder 9"/>
          <p:cNvSpPr>
            <a:spLocks noGrp="1"/>
          </p:cNvSpPr>
          <p:nvPr>
            <p:ph type="pic" sz="quarter" idx="14"/>
          </p:nvPr>
        </p:nvSpPr>
        <p:spPr>
          <a:xfrm>
            <a:off x="3986090" y="536215"/>
            <a:ext cx="2743200" cy="2743200"/>
          </a:xfrm>
          <a:prstGeom prst="ellipse">
            <a:avLst/>
          </a:prstGeom>
          <a:solidFill>
            <a:schemeClr val="accent1"/>
          </a:solidFill>
        </p:spPr>
        <p:txBody>
          <a:bodyPr vert="horz" wrap="square" lIns="0" tIns="1005840" rIns="0" bIns="45720" rtlCol="0" anchor="ctr">
            <a:noAutofit/>
          </a:bodyPr>
          <a:lstStyle>
            <a:lvl1pPr marL="0" indent="0" algn="ctr">
              <a:buNone/>
              <a:defRPr lang="en-GB">
                <a:solidFill>
                  <a:schemeClr val="bg1"/>
                </a:solidFill>
              </a:defRPr>
            </a:lvl1pPr>
          </a:lstStyle>
          <a:p>
            <a:pPr marL="173038" lvl="0" indent="-173038" algn="ctr"/>
            <a:r>
              <a:rPr lang="en-US" dirty="0"/>
              <a:t>Click icon to add picture</a:t>
            </a:r>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10314AF3-8494-FCAF-37A3-7AE7C2C250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
        <p:nvSpPr>
          <p:cNvPr id="3" name="TextBox 2">
            <a:extLst>
              <a:ext uri="{FF2B5EF4-FFF2-40B4-BE49-F238E27FC236}">
                <a16:creationId xmlns:a16="http://schemas.microsoft.com/office/drawing/2014/main" id="{1DAF7FCA-7728-365A-AB5C-E07378312926}"/>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endParaRPr lang="en-GB" sz="800" spc="0" baseline="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678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hoto layout_title subtitle">
    <p:bg>
      <p:bgPr>
        <a:solidFill>
          <a:srgbClr val="FFFFFF"/>
        </a:solidFill>
        <a:effectLst/>
      </p:bgPr>
    </p:bg>
    <p:spTree>
      <p:nvGrpSpPr>
        <p:cNvPr id="1" name=""/>
        <p:cNvGrpSpPr/>
        <p:nvPr/>
      </p:nvGrpSpPr>
      <p:grpSpPr>
        <a:xfrm>
          <a:off x="0" y="0"/>
          <a:ext cx="0" cy="0"/>
          <a:chOff x="0" y="0"/>
          <a:chExt cx="0" cy="0"/>
        </a:xfrm>
      </p:grpSpPr>
      <p:sp>
        <p:nvSpPr>
          <p:cNvPr id="5" name="Rectangle 4"/>
          <p:cNvSpPr/>
          <p:nvPr userDrawn="1"/>
        </p:nvSpPr>
        <p:spPr>
          <a:xfrm>
            <a:off x="2000250" y="514350"/>
            <a:ext cx="4751057" cy="2886757"/>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2686050" y="1066799"/>
            <a:ext cx="6471201" cy="3001619"/>
          </a:xfrm>
          <a:solidFill>
            <a:schemeClr val="accent1"/>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dirty="0"/>
              <a:t>Click icon to add picture</a:t>
            </a:r>
          </a:p>
        </p:txBody>
      </p:sp>
      <p:sp>
        <p:nvSpPr>
          <p:cNvPr id="13" name="Text Placeholder 7"/>
          <p:cNvSpPr>
            <a:spLocks noGrp="1"/>
          </p:cNvSpPr>
          <p:nvPr>
            <p:ph type="body" sz="quarter" idx="11" hasCustomPrompt="1"/>
          </p:nvPr>
        </p:nvSpPr>
        <p:spPr>
          <a:xfrm>
            <a:off x="464493" y="2004666"/>
            <a:ext cx="4107507" cy="2063751"/>
          </a:xfrm>
          <a:solidFill>
            <a:schemeClr val="bg1"/>
          </a:solidFill>
        </p:spPr>
        <p:txBody>
          <a:bodyPr tIns="0" bIns="0" anchor="ctr"/>
          <a:lstStyle>
            <a:lvl1pPr marL="0" indent="0" algn="l" defTabSz="914400" rtl="0" eaLnBrk="1" latinLnBrk="0" hangingPunct="1">
              <a:lnSpc>
                <a:spcPct val="80000"/>
              </a:lnSpc>
              <a:spcBef>
                <a:spcPts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master</a:t>
            </a:r>
            <a:endParaRPr lang="en-GB" dirty="0"/>
          </a:p>
        </p:txBody>
      </p:sp>
      <p:sp>
        <p:nvSpPr>
          <p:cNvPr id="12" name="Text Placeholder 11"/>
          <p:cNvSpPr>
            <a:spLocks noGrp="1"/>
          </p:cNvSpPr>
          <p:nvPr>
            <p:ph type="body" sz="quarter" idx="15" hasCustomPrompt="1"/>
          </p:nvPr>
        </p:nvSpPr>
        <p:spPr>
          <a:xfrm>
            <a:off x="457200" y="3735042"/>
            <a:ext cx="3816350" cy="504825"/>
          </a:xfrm>
        </p:spPr>
        <p:txBody>
          <a:bodyPr/>
          <a:lstStyle>
            <a:lvl1pPr marL="0" indent="0">
              <a:lnSpc>
                <a:spcPct val="100000"/>
              </a:lnSpc>
              <a:buNone/>
              <a:defRPr>
                <a:solidFill>
                  <a:schemeClr val="tx1"/>
                </a:solidFill>
              </a:defRPr>
            </a:lvl1pPr>
            <a:lvl2pPr marL="173037" indent="0">
              <a:buNone/>
              <a:defRPr>
                <a:solidFill>
                  <a:schemeClr val="accent5"/>
                </a:solidFill>
              </a:defRPr>
            </a:lvl2pPr>
            <a:lvl3pPr marL="323850" indent="0">
              <a:buNone/>
              <a:defRPr>
                <a:solidFill>
                  <a:schemeClr val="accent5"/>
                </a:solidFill>
              </a:defRPr>
            </a:lvl3pPr>
            <a:lvl4pPr marL="457200" indent="0">
              <a:buNone/>
              <a:defRPr>
                <a:solidFill>
                  <a:schemeClr val="accent5"/>
                </a:solidFill>
              </a:defRPr>
            </a:lvl4pPr>
            <a:lvl5pPr marL="593725" indent="0">
              <a:buNone/>
              <a:defRPr>
                <a:solidFill>
                  <a:schemeClr val="accent5"/>
                </a:solidFill>
              </a:defRPr>
            </a:lvl5pPr>
          </a:lstStyle>
          <a:p>
            <a:pPr lvl="0"/>
            <a:r>
              <a:rPr lang="en-US" dirty="0"/>
              <a:t>Enter text here</a:t>
            </a:r>
            <a:endParaRPr lang="en-GB" dirty="0"/>
          </a:p>
        </p:txBody>
      </p:sp>
      <p:sp>
        <p:nvSpPr>
          <p:cNvPr id="6"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9AD0001E-19C8-EA6F-69A2-F3605F0C65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2166943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hoto layout_title">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2880711" y="645617"/>
            <a:ext cx="4363050" cy="1990358"/>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dirty="0" err="1">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endParaRPr>
          </a:p>
        </p:txBody>
      </p:sp>
      <p:sp>
        <p:nvSpPr>
          <p:cNvPr id="8" name="Picture Placeholder 7"/>
          <p:cNvSpPr>
            <a:spLocks noGrp="1"/>
          </p:cNvSpPr>
          <p:nvPr>
            <p:ph type="pic" sz="quarter" idx="13"/>
          </p:nvPr>
        </p:nvSpPr>
        <p:spPr>
          <a:xfrm>
            <a:off x="1136650" y="1066799"/>
            <a:ext cx="5676900" cy="2678998"/>
          </a:xfrm>
          <a:solidFill>
            <a:schemeClr val="accent1"/>
          </a:solidFill>
        </p:spPr>
        <p:txBody>
          <a:bodyPr vert="horz" wrap="square" lIns="0" tIns="1005840" rIns="0" bIns="45720" rtlCol="0" anchor="ctr">
            <a:noAutofit/>
          </a:bodyPr>
          <a:lstStyle>
            <a:lvl1pPr marL="0" indent="0" algn="ctr">
              <a:buFont typeface="Arial" panose="020B0604020202020204" pitchFamily="34" charset="0"/>
              <a:buNone/>
              <a:defRPr lang="en-GB" dirty="0">
                <a:solidFill>
                  <a:schemeClr val="bg1"/>
                </a:solidFill>
              </a:defRPr>
            </a:lvl1pPr>
          </a:lstStyle>
          <a:p>
            <a:pPr marL="173038" lvl="0" indent="-173038" algn="ctr"/>
            <a:r>
              <a:rPr lang="en-US" dirty="0"/>
              <a:t>Click icon to add picture</a:t>
            </a:r>
          </a:p>
        </p:txBody>
      </p:sp>
      <p:sp>
        <p:nvSpPr>
          <p:cNvPr id="13" name="Text Placeholder 7"/>
          <p:cNvSpPr>
            <a:spLocks noGrp="1"/>
          </p:cNvSpPr>
          <p:nvPr>
            <p:ph type="body" sz="quarter" idx="11" hasCustomPrompt="1"/>
          </p:nvPr>
        </p:nvSpPr>
        <p:spPr>
          <a:xfrm>
            <a:off x="2429191" y="3246283"/>
            <a:ext cx="5959159" cy="1380784"/>
          </a:xfrm>
          <a:solidFill>
            <a:schemeClr val="bg1"/>
          </a:solidFill>
        </p:spPr>
        <p:txBody>
          <a:bodyPr lIns="274320" tIns="228600"/>
          <a:lstStyle>
            <a:lvl1pPr marL="0" indent="0">
              <a:buNone/>
              <a:defRPr lang="en-GB" sz="2400" b="1" kern="0" spc="-10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Click to edit</a:t>
            </a:r>
            <a:endParaRPr lang="en-GB" dirty="0"/>
          </a:p>
        </p:txBody>
      </p:sp>
      <p:sp>
        <p:nvSpPr>
          <p:cNvPr id="5"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00C899AD-D752-B4FE-8C7C-2B537B3DEF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29265674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tro_two photo">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4572000" y="641350"/>
            <a:ext cx="1409700" cy="1409700"/>
          </a:xfrm>
          <a:prstGeom prst="ellipse">
            <a:avLst/>
          </a:prstGeom>
          <a:solidFill>
            <a:schemeClr val="accent1"/>
          </a:solidFill>
        </p:spPr>
        <p:txBody>
          <a:bodyPr vert="horz" wrap="square" lIns="0" tIns="1005840" rIns="0" bIns="45720" rtlCol="0" anchor="ctr">
            <a:noAutofit/>
          </a:bodyPr>
          <a:lstStyle>
            <a:lvl1pPr>
              <a:defRPr lang="en-GB">
                <a:solidFill>
                  <a:schemeClr val="bg1"/>
                </a:solidFill>
              </a:defRPr>
            </a:lvl1pPr>
          </a:lstStyle>
          <a:p>
            <a:pPr marL="0" lvl="0" indent="0" algn="ctr">
              <a:buNone/>
            </a:pPr>
            <a:r>
              <a:rPr lang="en-US" dirty="0"/>
              <a:t>Click icon to add picture</a:t>
            </a:r>
          </a:p>
          <a:p>
            <a:pPr marL="0" lvl="0" indent="0" algn="ctr">
              <a:buNone/>
            </a:pPr>
            <a:endParaRPr lang="en-US" dirty="0"/>
          </a:p>
        </p:txBody>
      </p:sp>
      <p:sp>
        <p:nvSpPr>
          <p:cNvPr id="10" name="Text Placeholder 4"/>
          <p:cNvSpPr>
            <a:spLocks noGrp="1"/>
          </p:cNvSpPr>
          <p:nvPr>
            <p:ph type="body" sz="quarter" idx="16"/>
          </p:nvPr>
        </p:nvSpPr>
        <p:spPr>
          <a:xfrm>
            <a:off x="464494" y="1485064"/>
            <a:ext cx="3273116" cy="847455"/>
          </a:xfrm>
        </p:spPr>
        <p:txBody>
          <a:bodyPr tIns="0"/>
          <a:lstStyle>
            <a:lvl1pPr marL="0" indent="0">
              <a:buNone/>
              <a:defRPr lang="en-US" sz="1100" kern="1200" spc="0" baseline="0" dirty="0" smtClean="0">
                <a:solidFill>
                  <a:schemeClr val="tx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11" name="Text Placeholder 7"/>
          <p:cNvSpPr>
            <a:spLocks noGrp="1"/>
          </p:cNvSpPr>
          <p:nvPr>
            <p:ph type="body" sz="quarter" idx="11" hasCustomPrompt="1"/>
          </p:nvPr>
        </p:nvSpPr>
        <p:spPr>
          <a:xfrm>
            <a:off x="464493" y="438150"/>
            <a:ext cx="3273117" cy="949858"/>
          </a:xfrm>
        </p:spPr>
        <p:txBody>
          <a:bodyPr tIns="0" bIns="0" anchor="t"/>
          <a:lstStyle>
            <a:lvl1pPr marL="0" indent="0" algn="l" defTabSz="914400" rtl="0" eaLnBrk="1" latinLnBrk="0" hangingPunct="1">
              <a:lnSpc>
                <a:spcPct val="90000"/>
              </a:lnSpc>
              <a:spcBef>
                <a:spcPct val="0"/>
              </a:spcBef>
              <a:buNone/>
              <a:defRPr lang="en-US" sz="4400" b="1" kern="0" spc="-15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a:t>
            </a:r>
            <a:endParaRPr lang="en-GB" dirty="0"/>
          </a:p>
        </p:txBody>
      </p:sp>
      <p:sp>
        <p:nvSpPr>
          <p:cNvPr id="7" name="Picture Placeholder 2"/>
          <p:cNvSpPr>
            <a:spLocks noGrp="1"/>
          </p:cNvSpPr>
          <p:nvPr>
            <p:ph type="pic" sz="quarter" idx="18"/>
          </p:nvPr>
        </p:nvSpPr>
        <p:spPr>
          <a:xfrm>
            <a:off x="4572000" y="2757472"/>
            <a:ext cx="1409700" cy="1409700"/>
          </a:xfrm>
          <a:prstGeom prst="ellipse">
            <a:avLst/>
          </a:prstGeom>
          <a:solidFill>
            <a:schemeClr val="accent1"/>
          </a:solidFill>
        </p:spPr>
        <p:txBody>
          <a:bodyPr vert="horz" wrap="square" lIns="0" tIns="1005840" rIns="0" bIns="45720" rtlCol="0" anchor="ctr">
            <a:noAutofit/>
          </a:bodyPr>
          <a:lstStyle>
            <a:lvl1pPr marL="0" marR="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lang="en-GB">
                <a:solidFill>
                  <a:schemeClr val="bg1"/>
                </a:solidFill>
              </a:defRPr>
            </a:lvl1pPr>
          </a:lstStyle>
          <a:p>
            <a:pPr marL="0" marR="0" lvl="0" indent="0" algn="ctr" defTabSz="914400" rtl="0" eaLnBrk="1" fontAlgn="auto" latinLnBrk="0" hangingPunct="1">
              <a:lnSpc>
                <a:spcPct val="100000"/>
              </a:lnSpc>
              <a:spcBef>
                <a:spcPts val="750"/>
              </a:spcBef>
              <a:spcAft>
                <a:spcPts val="0"/>
              </a:spcAft>
              <a:buClr>
                <a:schemeClr val="accent2"/>
              </a:buClr>
              <a:buSzPct val="110000"/>
              <a:buFont typeface="Arial" panose="020B0604020202020204" pitchFamily="34" charset="0"/>
              <a:buNone/>
              <a:tabLst/>
              <a:defRPr/>
            </a:pPr>
            <a:r>
              <a:rPr lang="en-US" dirty="0"/>
              <a:t>Click icon to add picture</a:t>
            </a:r>
          </a:p>
          <a:p>
            <a:pPr marL="0" lvl="0" indent="0" algn="ctr">
              <a:buNone/>
            </a:pPr>
            <a:endParaRPr lang="en-GB" dirty="0"/>
          </a:p>
        </p:txBody>
      </p:sp>
      <p:sp>
        <p:nvSpPr>
          <p:cNvPr id="6" name="Text Placeholder 5"/>
          <p:cNvSpPr>
            <a:spLocks noGrp="1"/>
          </p:cNvSpPr>
          <p:nvPr>
            <p:ph type="body" sz="quarter" idx="19" hasCustomPrompt="1"/>
          </p:nvPr>
        </p:nvSpPr>
        <p:spPr>
          <a:xfrm>
            <a:off x="6248400" y="641350"/>
            <a:ext cx="2438400" cy="339725"/>
          </a:xfrm>
        </p:spPr>
        <p:txBody>
          <a:bodyPr/>
          <a:lstStyle>
            <a:lvl1pPr marL="0" indent="0">
              <a:buNone/>
              <a:defRPr sz="1400" b="1" spc="0" baseline="0">
                <a:solidFill>
                  <a:schemeClr val="tx1"/>
                </a:solidFill>
              </a:defRPr>
            </a:lvl1pPr>
          </a:lstStyle>
          <a:p>
            <a:pPr lvl="0"/>
            <a:r>
              <a:rPr lang="en-US" dirty="0" err="1"/>
              <a:t>Firstname</a:t>
            </a:r>
            <a:r>
              <a:rPr lang="en-US" dirty="0"/>
              <a:t> </a:t>
            </a:r>
            <a:r>
              <a:rPr lang="en-US" dirty="0" err="1"/>
              <a:t>Lastname</a:t>
            </a:r>
            <a:endParaRPr lang="en-GB" dirty="0"/>
          </a:p>
        </p:txBody>
      </p:sp>
      <p:sp>
        <p:nvSpPr>
          <p:cNvPr id="12" name="Text Placeholder 5"/>
          <p:cNvSpPr>
            <a:spLocks noGrp="1"/>
          </p:cNvSpPr>
          <p:nvPr>
            <p:ph type="body" sz="quarter" idx="20" hasCustomPrompt="1"/>
          </p:nvPr>
        </p:nvSpPr>
        <p:spPr>
          <a:xfrm>
            <a:off x="6248400" y="981076"/>
            <a:ext cx="2438400" cy="266700"/>
          </a:xfrm>
        </p:spPr>
        <p:txBody>
          <a:bodyPr/>
          <a:lstStyle>
            <a:lvl1pPr marL="0" indent="0">
              <a:buNone/>
              <a:defRPr sz="900" b="0" spc="0" baseline="0">
                <a:solidFill>
                  <a:schemeClr val="tx1"/>
                </a:solidFill>
              </a:defRPr>
            </a:lvl1pPr>
          </a:lstStyle>
          <a:p>
            <a:pPr lvl="0"/>
            <a:r>
              <a:rPr lang="en-US" dirty="0"/>
              <a:t>Title</a:t>
            </a:r>
            <a:endParaRPr lang="en-GB" dirty="0"/>
          </a:p>
        </p:txBody>
      </p:sp>
      <p:sp>
        <p:nvSpPr>
          <p:cNvPr id="13" name="Text Placeholder 5"/>
          <p:cNvSpPr>
            <a:spLocks noGrp="1"/>
          </p:cNvSpPr>
          <p:nvPr>
            <p:ph type="body" sz="quarter" idx="21" hasCustomPrompt="1"/>
          </p:nvPr>
        </p:nvSpPr>
        <p:spPr>
          <a:xfrm>
            <a:off x="6248400" y="1247776"/>
            <a:ext cx="2438400" cy="803273"/>
          </a:xfrm>
        </p:spPr>
        <p:txBody>
          <a:bodyPr tIns="0" bIns="0"/>
          <a:lstStyle>
            <a:lvl1pPr marL="0" indent="0">
              <a:lnSpc>
                <a:spcPct val="150000"/>
              </a:lnSpc>
              <a:buNone/>
              <a:defRPr sz="900" b="0" spc="0" baseline="0">
                <a:solidFill>
                  <a:schemeClr val="tx1"/>
                </a:solidFill>
              </a:defRPr>
            </a:lvl1pPr>
          </a:lstStyle>
          <a:p>
            <a:pPr lvl="0"/>
            <a:r>
              <a:rPr lang="en-US" dirty="0"/>
              <a:t>Enter text here</a:t>
            </a:r>
            <a:endParaRPr lang="en-GB" dirty="0"/>
          </a:p>
        </p:txBody>
      </p:sp>
      <p:sp>
        <p:nvSpPr>
          <p:cNvPr id="14" name="Text Placeholder 5"/>
          <p:cNvSpPr>
            <a:spLocks noGrp="1"/>
          </p:cNvSpPr>
          <p:nvPr>
            <p:ph type="body" sz="quarter" idx="22" hasCustomPrompt="1"/>
          </p:nvPr>
        </p:nvSpPr>
        <p:spPr>
          <a:xfrm>
            <a:off x="6248400" y="2757473"/>
            <a:ext cx="2438400" cy="339725"/>
          </a:xfrm>
        </p:spPr>
        <p:txBody>
          <a:bodyPr/>
          <a:lstStyle>
            <a:lvl1pPr marL="0" indent="0">
              <a:buNone/>
              <a:defRPr sz="1400" b="1" spc="0" baseline="0">
                <a:solidFill>
                  <a:schemeClr val="tx1"/>
                </a:solidFill>
              </a:defRPr>
            </a:lvl1pPr>
          </a:lstStyle>
          <a:p>
            <a:pPr lvl="0"/>
            <a:r>
              <a:rPr lang="en-US" dirty="0" err="1"/>
              <a:t>Firstname</a:t>
            </a:r>
            <a:r>
              <a:rPr lang="en-US" dirty="0"/>
              <a:t> </a:t>
            </a:r>
            <a:r>
              <a:rPr lang="en-US" dirty="0" err="1"/>
              <a:t>Lastname</a:t>
            </a:r>
            <a:endParaRPr lang="en-GB" dirty="0"/>
          </a:p>
        </p:txBody>
      </p:sp>
      <p:sp>
        <p:nvSpPr>
          <p:cNvPr id="15" name="Text Placeholder 5"/>
          <p:cNvSpPr>
            <a:spLocks noGrp="1"/>
          </p:cNvSpPr>
          <p:nvPr>
            <p:ph type="body" sz="quarter" idx="23" hasCustomPrompt="1"/>
          </p:nvPr>
        </p:nvSpPr>
        <p:spPr>
          <a:xfrm>
            <a:off x="6248400" y="3097199"/>
            <a:ext cx="2438400" cy="266700"/>
          </a:xfrm>
        </p:spPr>
        <p:txBody>
          <a:bodyPr/>
          <a:lstStyle>
            <a:lvl1pPr marL="0" indent="0">
              <a:buNone/>
              <a:defRPr sz="900" b="0" spc="0" baseline="0">
                <a:solidFill>
                  <a:schemeClr val="tx1"/>
                </a:solidFill>
              </a:defRPr>
            </a:lvl1pPr>
          </a:lstStyle>
          <a:p>
            <a:pPr lvl="0"/>
            <a:r>
              <a:rPr lang="en-US" dirty="0"/>
              <a:t>Title</a:t>
            </a:r>
            <a:endParaRPr lang="en-GB" dirty="0"/>
          </a:p>
        </p:txBody>
      </p:sp>
      <p:sp>
        <p:nvSpPr>
          <p:cNvPr id="16" name="Text Placeholder 5"/>
          <p:cNvSpPr>
            <a:spLocks noGrp="1"/>
          </p:cNvSpPr>
          <p:nvPr>
            <p:ph type="body" sz="quarter" idx="24" hasCustomPrompt="1"/>
          </p:nvPr>
        </p:nvSpPr>
        <p:spPr>
          <a:xfrm>
            <a:off x="6248400" y="3363899"/>
            <a:ext cx="2438400" cy="803273"/>
          </a:xfrm>
        </p:spPr>
        <p:txBody>
          <a:bodyPr tIns="0" bIns="0"/>
          <a:lstStyle>
            <a:lvl1pPr marL="0" indent="0">
              <a:lnSpc>
                <a:spcPct val="150000"/>
              </a:lnSpc>
              <a:buNone/>
              <a:defRPr sz="900" b="0" spc="0" baseline="0">
                <a:solidFill>
                  <a:schemeClr val="tx1"/>
                </a:solidFill>
              </a:defRPr>
            </a:lvl1pPr>
          </a:lstStyle>
          <a:p>
            <a:pPr lvl="0"/>
            <a:r>
              <a:rPr lang="en-US" dirty="0"/>
              <a:t>Enter text here</a:t>
            </a:r>
            <a:endParaRPr lang="en-GB" dirty="0"/>
          </a:p>
        </p:txBody>
      </p:sp>
      <p:sp>
        <p:nvSpPr>
          <p:cNvPr id="17" name="Text Placeholder 3"/>
          <p:cNvSpPr>
            <a:spLocks noGrp="1"/>
          </p:cNvSpPr>
          <p:nvPr>
            <p:ph type="body" sz="quarter" idx="25"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grpSp>
        <p:nvGrpSpPr>
          <p:cNvPr id="4" name="Group 3">
            <a:extLst>
              <a:ext uri="{FF2B5EF4-FFF2-40B4-BE49-F238E27FC236}">
                <a16:creationId xmlns:a16="http://schemas.microsoft.com/office/drawing/2014/main" id="{72F821CC-F785-8DE0-C28D-EFFA2061C3F5}"/>
              </a:ext>
            </a:extLst>
          </p:cNvPr>
          <p:cNvGrpSpPr/>
          <p:nvPr userDrawn="1"/>
        </p:nvGrpSpPr>
        <p:grpSpPr>
          <a:xfrm>
            <a:off x="7332015" y="69156"/>
            <a:ext cx="1663154" cy="368994"/>
            <a:chOff x="7332015" y="69155"/>
            <a:chExt cx="1663154" cy="368994"/>
          </a:xfrm>
        </p:grpSpPr>
        <p:pic>
          <p:nvPicPr>
            <p:cNvPr id="5" name="Picture 4" descr="A picture containing logo&#10;&#10;Description automatically generated">
              <a:extLst>
                <a:ext uri="{FF2B5EF4-FFF2-40B4-BE49-F238E27FC236}">
                  <a16:creationId xmlns:a16="http://schemas.microsoft.com/office/drawing/2014/main" id="{D0CD8BFB-A444-3CF1-1D48-9D3F3ABDF08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8" name="Straight Connector 7">
              <a:extLst>
                <a:ext uri="{FF2B5EF4-FFF2-40B4-BE49-F238E27FC236}">
                  <a16:creationId xmlns:a16="http://schemas.microsoft.com/office/drawing/2014/main" id="{2AC942AE-9B80-481B-569F-C8A8598CE5BE}"/>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C96EFE90-C631-3FFB-DB40-ED033E954133}"/>
                </a:ext>
              </a:extLst>
            </p:cNvPr>
            <p:cNvGrpSpPr/>
            <p:nvPr userDrawn="1"/>
          </p:nvGrpSpPr>
          <p:grpSpPr>
            <a:xfrm>
              <a:off x="7332015" y="92213"/>
              <a:ext cx="989912" cy="322878"/>
              <a:chOff x="-2197100" y="355600"/>
              <a:chExt cx="13589000" cy="4432300"/>
            </a:xfrm>
          </p:grpSpPr>
          <p:pic>
            <p:nvPicPr>
              <p:cNvPr id="18" name="Picture 17" descr="Logo&#10;&#10;Description automatically generated">
                <a:extLst>
                  <a:ext uri="{FF2B5EF4-FFF2-40B4-BE49-F238E27FC236}">
                    <a16:creationId xmlns:a16="http://schemas.microsoft.com/office/drawing/2014/main" id="{E67B5539-ABD2-67EE-C8E7-C6CEBC7240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9" name="Picture 18" descr="A close up of a label&#10;&#10;Description automatically generated with low confidence">
                <a:extLst>
                  <a:ext uri="{FF2B5EF4-FFF2-40B4-BE49-F238E27FC236}">
                    <a16:creationId xmlns:a16="http://schemas.microsoft.com/office/drawing/2014/main" id="{36169C35-80C9-A996-5855-DD8074A7AAE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0" name="Picture 19" descr="Logo&#10;&#10;Description automatically generated">
                <a:extLst>
                  <a:ext uri="{FF2B5EF4-FFF2-40B4-BE49-F238E27FC236}">
                    <a16:creationId xmlns:a16="http://schemas.microsoft.com/office/drawing/2014/main" id="{6F2C3754-98AB-AD4D-EBCE-BF96BE6825B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5273793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_4">
    <p:bg>
      <p:bgPr>
        <a:solidFill>
          <a:srgbClr val="FFFFFF"/>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7"/>
          </p:nvPr>
        </p:nvSpPr>
        <p:spPr>
          <a:xfrm>
            <a:off x="478382"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dirty="0"/>
              <a:t>Click icon to add picture</a:t>
            </a:r>
            <a:endParaRPr lang="id-ID" dirty="0"/>
          </a:p>
        </p:txBody>
      </p:sp>
      <p:sp>
        <p:nvSpPr>
          <p:cNvPr id="9" name="Picture Placeholder 2"/>
          <p:cNvSpPr>
            <a:spLocks noGrp="1"/>
          </p:cNvSpPr>
          <p:nvPr>
            <p:ph type="pic" sz="quarter" idx="18"/>
          </p:nvPr>
        </p:nvSpPr>
        <p:spPr>
          <a:xfrm>
            <a:off x="2549739"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1" name="Picture Placeholder 2"/>
          <p:cNvSpPr>
            <a:spLocks noGrp="1"/>
          </p:cNvSpPr>
          <p:nvPr>
            <p:ph type="pic" sz="quarter" idx="19"/>
          </p:nvPr>
        </p:nvSpPr>
        <p:spPr>
          <a:xfrm>
            <a:off x="4576131"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3" name="Picture Placeholder 2"/>
          <p:cNvSpPr>
            <a:spLocks noGrp="1"/>
          </p:cNvSpPr>
          <p:nvPr>
            <p:ph type="pic" sz="quarter" idx="20"/>
          </p:nvPr>
        </p:nvSpPr>
        <p:spPr>
          <a:xfrm>
            <a:off x="6602520" y="1350140"/>
            <a:ext cx="1146068" cy="1146068"/>
          </a:xfrm>
          <a:prstGeom prst="ellipse">
            <a:avLst/>
          </a:prstGeom>
          <a:solidFill>
            <a:schemeClr val="accent1"/>
          </a:solidFill>
        </p:spPr>
        <p:txBody>
          <a:bodyPr anchor="ctr">
            <a:normAutofit/>
          </a:bodyPr>
          <a:lstStyle>
            <a:lvl1pPr marL="0" indent="0" algn="ctr">
              <a:buNone/>
              <a:defRPr sz="1350">
                <a:gradFill>
                  <a:gsLst>
                    <a:gs pos="2419">
                      <a:schemeClr val="bg1"/>
                    </a:gs>
                    <a:gs pos="8000">
                      <a:schemeClr val="bg1"/>
                    </a:gs>
                  </a:gsLst>
                  <a:lin ang="5400000" scaled="0"/>
                </a:gradFill>
              </a:defRPr>
            </a:lvl1pPr>
          </a:lstStyle>
          <a:p>
            <a:r>
              <a:rPr lang="en-US"/>
              <a:t>Click icon to add picture</a:t>
            </a:r>
            <a:endParaRPr lang="id-ID"/>
          </a:p>
        </p:txBody>
      </p:sp>
      <p:sp>
        <p:nvSpPr>
          <p:cNvPr id="14" name="Text Placeholder 10"/>
          <p:cNvSpPr>
            <a:spLocks noGrp="1"/>
          </p:cNvSpPr>
          <p:nvPr>
            <p:ph type="body" sz="quarter" idx="21" hasCustomPrompt="1"/>
          </p:nvPr>
        </p:nvSpPr>
        <p:spPr>
          <a:xfrm>
            <a:off x="478382"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15" name="Text Placeholder 10"/>
          <p:cNvSpPr>
            <a:spLocks noGrp="1"/>
          </p:cNvSpPr>
          <p:nvPr>
            <p:ph type="body" sz="quarter" idx="22"/>
          </p:nvPr>
        </p:nvSpPr>
        <p:spPr>
          <a:xfrm>
            <a:off x="478382"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 Master text styles</a:t>
            </a:r>
          </a:p>
        </p:txBody>
      </p:sp>
      <p:sp>
        <p:nvSpPr>
          <p:cNvPr id="18" name="Text Placeholder 10"/>
          <p:cNvSpPr>
            <a:spLocks noGrp="1"/>
          </p:cNvSpPr>
          <p:nvPr>
            <p:ph type="body" sz="quarter" idx="23" hasCustomPrompt="1"/>
          </p:nvPr>
        </p:nvSpPr>
        <p:spPr>
          <a:xfrm>
            <a:off x="2549739"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19" name="Text Placeholder 10"/>
          <p:cNvSpPr>
            <a:spLocks noGrp="1"/>
          </p:cNvSpPr>
          <p:nvPr>
            <p:ph type="body" sz="quarter" idx="24"/>
          </p:nvPr>
        </p:nvSpPr>
        <p:spPr>
          <a:xfrm>
            <a:off x="2549739"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0" name="Text Placeholder 10"/>
          <p:cNvSpPr>
            <a:spLocks noGrp="1"/>
          </p:cNvSpPr>
          <p:nvPr>
            <p:ph type="body" sz="quarter" idx="25" hasCustomPrompt="1"/>
          </p:nvPr>
        </p:nvSpPr>
        <p:spPr>
          <a:xfrm>
            <a:off x="4576131"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21" name="Text Placeholder 10"/>
          <p:cNvSpPr>
            <a:spLocks noGrp="1"/>
          </p:cNvSpPr>
          <p:nvPr>
            <p:ph type="body" sz="quarter" idx="26"/>
          </p:nvPr>
        </p:nvSpPr>
        <p:spPr>
          <a:xfrm>
            <a:off x="4576131"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2" name="Text Placeholder 10"/>
          <p:cNvSpPr>
            <a:spLocks noGrp="1"/>
          </p:cNvSpPr>
          <p:nvPr>
            <p:ph type="body" sz="quarter" idx="27" hasCustomPrompt="1"/>
          </p:nvPr>
        </p:nvSpPr>
        <p:spPr>
          <a:xfrm>
            <a:off x="6602520" y="2712043"/>
            <a:ext cx="1575711" cy="215359"/>
          </a:xfrm>
          <a:prstGeom prst="rect">
            <a:avLst/>
          </a:prstGeom>
        </p:spPr>
        <p:txBody>
          <a:bodyPr lIns="0" tIns="0" rIns="0" bIns="0">
            <a:noAutofit/>
          </a:bodyPr>
          <a:lstStyle>
            <a:lvl1pPr marL="0" indent="0" algn="l">
              <a:buNone/>
              <a:defRPr sz="1200" b="1" spc="0" baseline="0">
                <a:solidFill>
                  <a:schemeClr val="tx1"/>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dirty="0"/>
              <a:t>Click to edit</a:t>
            </a:r>
          </a:p>
        </p:txBody>
      </p:sp>
      <p:sp>
        <p:nvSpPr>
          <p:cNvPr id="23" name="Text Placeholder 10"/>
          <p:cNvSpPr>
            <a:spLocks noGrp="1"/>
          </p:cNvSpPr>
          <p:nvPr>
            <p:ph type="body" sz="quarter" idx="28"/>
          </p:nvPr>
        </p:nvSpPr>
        <p:spPr>
          <a:xfrm>
            <a:off x="6602520" y="2945323"/>
            <a:ext cx="1575714" cy="1207577"/>
          </a:xfrm>
          <a:prstGeom prst="rect">
            <a:avLst/>
          </a:prstGeom>
        </p:spPr>
        <p:txBody>
          <a:bodyPr lIns="0" tIns="0" rIns="0" bIns="0">
            <a:noAutofit/>
          </a:bodyPr>
          <a:lstStyle>
            <a:lvl1pPr marL="0" indent="0" algn="l">
              <a:lnSpc>
                <a:spcPct val="150000"/>
              </a:lnSpc>
              <a:buNone/>
              <a:defRPr sz="900" i="0" spc="0" baseline="0">
                <a:solidFill>
                  <a:schemeClr val="accent5"/>
                </a:solidFill>
                <a:latin typeface="Arial" panose="020B0604020202020204" pitchFamily="34" charset="0"/>
                <a:cs typeface="Arial" panose="020B0604020202020204" pitchFamily="34" charset="0"/>
              </a:defRPr>
            </a:lvl1pPr>
            <a:lvl2pPr marL="257168" indent="0">
              <a:buNone/>
              <a:defRPr sz="675"/>
            </a:lvl2pPr>
            <a:lvl3pPr marL="514337" indent="0">
              <a:buNone/>
              <a:defRPr sz="675"/>
            </a:lvl3pPr>
            <a:lvl4pPr marL="771506" indent="0">
              <a:buNone/>
              <a:defRPr sz="675"/>
            </a:lvl4pPr>
            <a:lvl5pPr marL="1028675" indent="0">
              <a:buNone/>
              <a:defRPr sz="675"/>
            </a:lvl5pPr>
          </a:lstStyle>
          <a:p>
            <a:pPr lvl="0"/>
            <a:r>
              <a:rPr lang="en-US"/>
              <a:t>Click to edit Master text styles</a:t>
            </a:r>
          </a:p>
        </p:txBody>
      </p:sp>
      <p:sp>
        <p:nvSpPr>
          <p:cNvPr id="24" name="Text Placeholder 10"/>
          <p:cNvSpPr>
            <a:spLocks noGrp="1"/>
          </p:cNvSpPr>
          <p:nvPr>
            <p:ph type="body" sz="quarter" idx="14" hasCustomPrompt="1"/>
          </p:nvPr>
        </p:nvSpPr>
        <p:spPr>
          <a:xfrm>
            <a:off x="457200" y="444732"/>
            <a:ext cx="8229600" cy="337614"/>
          </a:xfrm>
        </p:spPr>
        <p:txBody>
          <a:bodyPr vert="horz" wrap="square" lIns="0" tIns="0" rIns="0" bIns="0" rtlCol="0">
            <a:noAutofit/>
          </a:bodyPr>
          <a:lstStyle>
            <a:lvl1pPr marL="285750" indent="-285750">
              <a:buFont typeface="Arial" panose="020B0604020202020204" pitchFamily="34" charset="0"/>
              <a:buNone/>
              <a:defRPr lang="en-US" sz="2400" b="1" kern="0" spc="-70"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pPr marL="0" lvl="0" indent="0" algn="l" defTabSz="914400" rtl="0" eaLnBrk="1" latinLnBrk="0" hangingPunct="1">
              <a:lnSpc>
                <a:spcPct val="90000"/>
              </a:lnSpc>
              <a:spcBef>
                <a:spcPts val="1200"/>
              </a:spcBef>
              <a:buClr>
                <a:srgbClr val="0072C8"/>
              </a:buClr>
              <a:buSzPct val="110000"/>
              <a:buFont typeface="Arial" panose="020B0604020202020204" pitchFamily="34" charset="0"/>
              <a:buNone/>
            </a:pPr>
            <a:r>
              <a:rPr lang="en-US" dirty="0"/>
              <a:t>Insert slide title here</a:t>
            </a:r>
          </a:p>
        </p:txBody>
      </p:sp>
      <p:sp>
        <p:nvSpPr>
          <p:cNvPr id="16" name="Text Placeholder 3"/>
          <p:cNvSpPr>
            <a:spLocks noGrp="1"/>
          </p:cNvSpPr>
          <p:nvPr>
            <p:ph type="body" sz="quarter" idx="29"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5F71E103-34FC-C973-CEED-818CAED70B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20147936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tro_bio">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 y="438150"/>
            <a:ext cx="1900238" cy="1866900"/>
          </a:xfrm>
          <a:solidFill>
            <a:schemeClr val="accent1"/>
          </a:solidFill>
        </p:spPr>
        <p:txBody>
          <a:bodyPr vert="horz" wrap="square" lIns="0" tIns="1005840" rIns="0" bIns="45720" rtlCol="0" anchor="ctr">
            <a:noAutofit/>
          </a:bodyPr>
          <a:lstStyle>
            <a:lvl1pPr marL="0" indent="0" algn="ctr">
              <a:buNone/>
              <a:defRPr lang="en-GB" dirty="0">
                <a:solidFill>
                  <a:schemeClr val="bg1"/>
                </a:solidFill>
              </a:defRPr>
            </a:lvl1pPr>
          </a:lstStyle>
          <a:p>
            <a:pPr marL="173038" lvl="0" indent="-173038" algn="ctr"/>
            <a:r>
              <a:rPr lang="en-US" dirty="0"/>
              <a:t>Click icon to add picture</a:t>
            </a:r>
          </a:p>
          <a:p>
            <a:pPr marL="173038" lvl="0" indent="-173038" algn="ctr"/>
            <a:endParaRPr lang="en-GB" dirty="0"/>
          </a:p>
        </p:txBody>
      </p:sp>
      <p:sp>
        <p:nvSpPr>
          <p:cNvPr id="4"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2" name="Picture 1" descr="A picture containing logo&#10;&#10;Description automatically generated">
            <a:extLst>
              <a:ext uri="{FF2B5EF4-FFF2-40B4-BE49-F238E27FC236}">
                <a16:creationId xmlns:a16="http://schemas.microsoft.com/office/drawing/2014/main" id="{E135E4BC-F737-F898-56CB-B286DF6366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10874247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accent5"/>
                </a:solidFill>
              </a:defRPr>
            </a:lvl1pPr>
          </a:lstStyle>
          <a:p>
            <a:pPr lvl="0"/>
            <a:r>
              <a:rPr lang="en-US" dirty="0"/>
              <a:t>Optional small text </a:t>
            </a:r>
            <a:endParaRPr lang="en-GB" dirty="0"/>
          </a:p>
        </p:txBody>
      </p:sp>
      <p:pic>
        <p:nvPicPr>
          <p:cNvPr id="3" name="Picture 2" descr="A picture containing logo&#10;&#10;Description automatically generated">
            <a:extLst>
              <a:ext uri="{FF2B5EF4-FFF2-40B4-BE49-F238E27FC236}">
                <a16:creationId xmlns:a16="http://schemas.microsoft.com/office/drawing/2014/main" id="{5BEA37DA-0617-58C8-7F8B-CBE35C6D5C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8932328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_gray">
    <p:bg>
      <p:bgPr>
        <a:solidFill>
          <a:schemeClr val="bg2"/>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tx1"/>
                </a:solidFill>
              </a:defRPr>
            </a:lvl1pPr>
          </a:lstStyle>
          <a:p>
            <a:pPr lvl="0"/>
            <a:r>
              <a:rPr lang="en-US" dirty="0"/>
              <a:t>Optional small text </a:t>
            </a:r>
            <a:endParaRPr lang="en-GB" dirty="0"/>
          </a:p>
        </p:txBody>
      </p:sp>
      <p:pic>
        <p:nvPicPr>
          <p:cNvPr id="3" name="Picture 2" descr="A picture containing logo&#10;&#10;Description automatically generated">
            <a:extLst>
              <a:ext uri="{FF2B5EF4-FFF2-40B4-BE49-F238E27FC236}">
                <a16:creationId xmlns:a16="http://schemas.microsoft.com/office/drawing/2014/main" id="{8529DE0E-848E-2426-0676-117DB2B261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40111548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_dark">
    <p:bg>
      <p:bgPr>
        <a:solidFill>
          <a:srgbClr val="2B6FAB"/>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466725" y="4598894"/>
            <a:ext cx="1823085" cy="110938"/>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pic>
        <p:nvPicPr>
          <p:cNvPr id="3" name="Picture 2" descr="A picture containing logo&#10;&#10;Description automatically generated">
            <a:extLst>
              <a:ext uri="{FF2B5EF4-FFF2-40B4-BE49-F238E27FC236}">
                <a16:creationId xmlns:a16="http://schemas.microsoft.com/office/drawing/2014/main" id="{65F7ABFF-241B-CE08-0E0F-2AA3E115BC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22291403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ject Snapshot">
    <p:bg>
      <p:bgPr>
        <a:solidFill>
          <a:srgbClr val="FFFFFF"/>
        </a:solidFill>
        <a:effectLst/>
      </p:bgPr>
    </p:bg>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464493" y="1066800"/>
            <a:ext cx="6336357" cy="730250"/>
          </a:xfrm>
        </p:spPr>
        <p:txBody>
          <a:bodyPr tIns="0" bIns="0" anchor="t"/>
          <a:lstStyle>
            <a:lvl1pPr marL="0" indent="0" algn="l" defTabSz="914400" rtl="0" eaLnBrk="1" latinLnBrk="0" hangingPunct="1">
              <a:lnSpc>
                <a:spcPct val="90000"/>
              </a:lnSpc>
              <a:spcBef>
                <a:spcPct val="0"/>
              </a:spcBef>
              <a:buNone/>
              <a:defRPr lang="en-US" sz="24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two lines of text</a:t>
            </a:r>
          </a:p>
        </p:txBody>
      </p:sp>
      <p:sp>
        <p:nvSpPr>
          <p:cNvPr id="6" name="Text Placeholder 4"/>
          <p:cNvSpPr>
            <a:spLocks noGrp="1"/>
          </p:cNvSpPr>
          <p:nvPr>
            <p:ph type="body" sz="quarter" idx="33" hasCustomPrompt="1"/>
          </p:nvPr>
        </p:nvSpPr>
        <p:spPr>
          <a:xfrm>
            <a:off x="464494" y="1819247"/>
            <a:ext cx="6336356" cy="223556"/>
          </a:xfrm>
        </p:spPr>
        <p:txBody>
          <a:bodyPr tIns="0"/>
          <a:lstStyle>
            <a:lvl1pPr marL="0" indent="0">
              <a:lnSpc>
                <a:spcPct val="120000"/>
              </a:lnSpc>
              <a:buNone/>
              <a:defRPr lang="en-US" sz="1100" kern="1200" spc="0" baseline="0" dirty="0" smtClean="0">
                <a:solidFill>
                  <a:schemeClr val="accent1"/>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Enter text here</a:t>
            </a:r>
          </a:p>
        </p:txBody>
      </p:sp>
      <p:sp>
        <p:nvSpPr>
          <p:cNvPr id="13" name="Text Placeholder 12"/>
          <p:cNvSpPr>
            <a:spLocks noGrp="1"/>
          </p:cNvSpPr>
          <p:nvPr>
            <p:ph type="body" sz="quarter" idx="34" hasCustomPrompt="1"/>
          </p:nvPr>
        </p:nvSpPr>
        <p:spPr>
          <a:xfrm>
            <a:off x="4651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Why</a:t>
            </a:r>
            <a:endParaRPr lang="en-GB" dirty="0"/>
          </a:p>
        </p:txBody>
      </p:sp>
      <p:sp>
        <p:nvSpPr>
          <p:cNvPr id="14" name="Text Placeholder 12"/>
          <p:cNvSpPr>
            <a:spLocks noGrp="1"/>
          </p:cNvSpPr>
          <p:nvPr>
            <p:ph type="body" sz="quarter" idx="35" hasCustomPrompt="1"/>
          </p:nvPr>
        </p:nvSpPr>
        <p:spPr>
          <a:xfrm>
            <a:off x="339883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What</a:t>
            </a:r>
            <a:endParaRPr lang="en-GB" dirty="0"/>
          </a:p>
        </p:txBody>
      </p:sp>
      <p:sp>
        <p:nvSpPr>
          <p:cNvPr id="15" name="Text Placeholder 12"/>
          <p:cNvSpPr>
            <a:spLocks noGrp="1"/>
          </p:cNvSpPr>
          <p:nvPr>
            <p:ph type="body" sz="quarter" idx="36" hasCustomPrompt="1"/>
          </p:nvPr>
        </p:nvSpPr>
        <p:spPr>
          <a:xfrm>
            <a:off x="6231818" y="2387600"/>
            <a:ext cx="2058987" cy="203200"/>
          </a:xfrm>
        </p:spPr>
        <p:txBody>
          <a:bodyPr/>
          <a:lstStyle>
            <a:lvl1pPr marL="0" indent="0" algn="l" defTabSz="914400" rtl="0" eaLnBrk="1" latinLnBrk="0" hangingPunct="1">
              <a:lnSpc>
                <a:spcPct val="90000"/>
              </a:lnSpc>
              <a:spcBef>
                <a:spcPts val="1200"/>
              </a:spcBef>
              <a:buClr>
                <a:schemeClr val="accent2"/>
              </a:buClr>
              <a:buSzPct val="110000"/>
              <a:buNone/>
              <a:defRPr lang="en-GB" sz="1400" b="1" kern="1200" dirty="0">
                <a:solidFill>
                  <a:schemeClr val="accent3"/>
                </a:solidFill>
                <a:latin typeface="Arial" panose="020B0604020202020204" pitchFamily="34" charset="0"/>
                <a:ea typeface="+mn-ea"/>
                <a:cs typeface="Arial" panose="020B0604020202020204" pitchFamily="34" charset="0"/>
              </a:defRPr>
            </a:lvl1pPr>
          </a:lstStyle>
          <a:p>
            <a:pPr lvl="0"/>
            <a:r>
              <a:rPr lang="en-US" dirty="0"/>
              <a:t>Wow</a:t>
            </a:r>
            <a:endParaRPr lang="en-GB" dirty="0"/>
          </a:p>
        </p:txBody>
      </p:sp>
      <p:sp>
        <p:nvSpPr>
          <p:cNvPr id="16" name="Text Placeholder 12"/>
          <p:cNvSpPr>
            <a:spLocks noGrp="1"/>
          </p:cNvSpPr>
          <p:nvPr>
            <p:ph type="body" sz="quarter" idx="37" hasCustomPrompt="1"/>
          </p:nvPr>
        </p:nvSpPr>
        <p:spPr>
          <a:xfrm>
            <a:off x="4651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sp>
        <p:nvSpPr>
          <p:cNvPr id="17" name="Text Placeholder 12"/>
          <p:cNvSpPr>
            <a:spLocks noGrp="1"/>
          </p:cNvSpPr>
          <p:nvPr>
            <p:ph type="body" sz="quarter" idx="38" hasCustomPrompt="1"/>
          </p:nvPr>
        </p:nvSpPr>
        <p:spPr>
          <a:xfrm>
            <a:off x="339883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sp>
        <p:nvSpPr>
          <p:cNvPr id="18" name="Text Placeholder 12"/>
          <p:cNvSpPr>
            <a:spLocks noGrp="1"/>
          </p:cNvSpPr>
          <p:nvPr>
            <p:ph type="body" sz="quarter" idx="39" hasCustomPrompt="1"/>
          </p:nvPr>
        </p:nvSpPr>
        <p:spPr>
          <a:xfrm>
            <a:off x="6231818" y="2675246"/>
            <a:ext cx="2454982" cy="1630054"/>
          </a:xfrm>
        </p:spPr>
        <p:txBody>
          <a:bodyPr/>
          <a:lstStyle>
            <a:lvl1pPr marL="0" indent="0" algn="l" defTabSz="914400" rtl="0" eaLnBrk="1" latinLnBrk="0" hangingPunct="1">
              <a:lnSpc>
                <a:spcPct val="120000"/>
              </a:lnSpc>
              <a:spcBef>
                <a:spcPts val="0"/>
              </a:spcBef>
              <a:spcAft>
                <a:spcPts val="600"/>
              </a:spcAft>
              <a:buClr>
                <a:schemeClr val="accent2"/>
              </a:buClr>
              <a:buSzPct val="110000"/>
              <a:buNone/>
              <a:defRPr lang="en-GB" sz="900" kern="1200" dirty="0">
                <a:solidFill>
                  <a:schemeClr val="accent1"/>
                </a:solidFill>
                <a:latin typeface="+mn-lt"/>
                <a:ea typeface="+mn-ea"/>
                <a:cs typeface="+mn-cs"/>
              </a:defRPr>
            </a:lvl1pPr>
          </a:lstStyle>
          <a:p>
            <a:pPr lvl="0"/>
            <a:r>
              <a:rPr lang="en-US" dirty="0"/>
              <a:t>Enter text here</a:t>
            </a:r>
            <a:endParaRPr lang="en-GB" dirty="0"/>
          </a:p>
        </p:txBody>
      </p:sp>
      <p:pic>
        <p:nvPicPr>
          <p:cNvPr id="2" name="Picture 1" descr="A picture containing logo&#10;&#10;Description automatically generated">
            <a:extLst>
              <a:ext uri="{FF2B5EF4-FFF2-40B4-BE49-F238E27FC236}">
                <a16:creationId xmlns:a16="http://schemas.microsoft.com/office/drawing/2014/main" id="{CE648D30-2A3F-9735-8580-771BAC548F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369754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dark">
    <p:bg>
      <p:bgPr>
        <a:solidFill>
          <a:schemeClr val="tx2"/>
        </a:solidFill>
        <a:effectLst/>
      </p:bgPr>
    </p:bg>
    <p:spTree>
      <p:nvGrpSpPr>
        <p:cNvPr id="1" name=""/>
        <p:cNvGrpSpPr/>
        <p:nvPr/>
      </p:nvGrpSpPr>
      <p:grpSpPr>
        <a:xfrm>
          <a:off x="0" y="0"/>
          <a:ext cx="0" cy="0"/>
          <a:chOff x="0" y="0"/>
          <a:chExt cx="0" cy="0"/>
        </a:xfrm>
      </p:grpSpPr>
      <p:sp>
        <p:nvSpPr>
          <p:cNvPr id="26" name="Text Placeholder 3"/>
          <p:cNvSpPr>
            <a:spLocks noGrp="1"/>
          </p:cNvSpPr>
          <p:nvPr>
            <p:ph type="body" sz="quarter" idx="17" hasCustomPrompt="1"/>
          </p:nvPr>
        </p:nvSpPr>
        <p:spPr>
          <a:xfrm>
            <a:off x="466725" y="4447235"/>
            <a:ext cx="1823085" cy="180634"/>
          </a:xfrm>
        </p:spPr>
        <p:txBody>
          <a:bodyPr tIns="0" bIns="0" anchor="b"/>
          <a:lstStyle>
            <a:lvl1pPr marL="0" indent="0">
              <a:buNone/>
              <a:defRPr sz="800">
                <a:solidFill>
                  <a:schemeClr val="bg1"/>
                </a:solidFill>
              </a:defRPr>
            </a:lvl1pPr>
          </a:lstStyle>
          <a:p>
            <a:pPr lvl="0"/>
            <a:r>
              <a:rPr lang="en-US" dirty="0"/>
              <a:t>Optional small text </a:t>
            </a:r>
            <a:endParaRPr lang="en-GB" dirty="0"/>
          </a:p>
        </p:txBody>
      </p:sp>
      <p:sp>
        <p:nvSpPr>
          <p:cNvPr id="13" name="Title Placeholder 1"/>
          <p:cNvSpPr>
            <a:spLocks noGrp="1"/>
          </p:cNvSpPr>
          <p:nvPr>
            <p:ph type="title" hasCustomPrompt="1"/>
          </p:nvPr>
        </p:nvSpPr>
        <p:spPr>
          <a:xfrm>
            <a:off x="457917" y="438150"/>
            <a:ext cx="3656884" cy="889000"/>
          </a:xfrm>
          <a:prstGeom prst="rect">
            <a:avLst/>
          </a:prstGeom>
        </p:spPr>
        <p:txBody>
          <a:bodyPr vert="horz" lIns="0" tIns="0" rIns="0" bIns="0" rtlCol="0" anchor="t">
            <a:noAutofit/>
          </a:bodyPr>
          <a:lstStyle>
            <a:lvl1pPr marL="0" algn="l" defTabSz="914400" rtl="0" eaLnBrk="1" latinLnBrk="0" hangingPunct="1">
              <a:lnSpc>
                <a:spcPct val="80000"/>
              </a:lnSpc>
              <a:spcBef>
                <a:spcPct val="0"/>
              </a:spcBef>
              <a:buNone/>
              <a:defRPr lang="en-US" sz="4000" b="1" kern="0" spc="-200" baseline="0" dirty="0">
                <a:solidFill>
                  <a:schemeClr val="bg1"/>
                </a:solidFill>
                <a:latin typeface="+mj-lt"/>
                <a:ea typeface="Roboto Medium" panose="02000000000000000000" pitchFamily="2" charset="0"/>
                <a:cs typeface="Segoe UI" panose="020B0502040204020203" pitchFamily="34" charset="0"/>
              </a:defRPr>
            </a:lvl1pPr>
          </a:lstStyle>
          <a:p>
            <a:r>
              <a:rPr lang="en-US" dirty="0"/>
              <a:t>Insert title here. </a:t>
            </a:r>
          </a:p>
        </p:txBody>
      </p:sp>
      <p:sp>
        <p:nvSpPr>
          <p:cNvPr id="15" name="Text Placeholder 2"/>
          <p:cNvSpPr>
            <a:spLocks noGrp="1"/>
          </p:cNvSpPr>
          <p:nvPr>
            <p:ph type="body" sz="quarter" idx="16" hasCustomPrompt="1"/>
          </p:nvPr>
        </p:nvSpPr>
        <p:spPr>
          <a:xfrm>
            <a:off x="461010" y="1496844"/>
            <a:ext cx="3657600" cy="671512"/>
          </a:xfrm>
        </p:spPr>
        <p:txBody>
          <a:bodyPr anchor="t"/>
          <a:lstStyle>
            <a:lvl1pPr marL="0" indent="0">
              <a:buNone/>
              <a:defRPr sz="1100">
                <a:solidFill>
                  <a:schemeClr val="bg1"/>
                </a:solidFill>
              </a:defRPr>
            </a:lvl1pPr>
            <a:lvl2pPr>
              <a:defRPr sz="1200"/>
            </a:lvl2pPr>
            <a:lvl3pPr>
              <a:defRPr sz="1200"/>
            </a:lvl3pPr>
            <a:lvl4pPr>
              <a:defRPr sz="1200"/>
            </a:lvl4pPr>
            <a:lvl5pPr>
              <a:defRPr sz="1200"/>
            </a:lvl5pPr>
          </a:lstStyle>
          <a:p>
            <a:pPr lvl="0"/>
            <a:r>
              <a:rPr lang="en-US" dirty="0"/>
              <a:t>Enter text here</a:t>
            </a:r>
            <a:endParaRPr lang="en-GB" dirty="0"/>
          </a:p>
        </p:txBody>
      </p:sp>
      <p:grpSp>
        <p:nvGrpSpPr>
          <p:cNvPr id="2" name="Group 1">
            <a:extLst>
              <a:ext uri="{FF2B5EF4-FFF2-40B4-BE49-F238E27FC236}">
                <a16:creationId xmlns:a16="http://schemas.microsoft.com/office/drawing/2014/main" id="{FF447185-C923-D017-FBD8-B32C34B3B227}"/>
              </a:ext>
            </a:extLst>
          </p:cNvPr>
          <p:cNvGrpSpPr/>
          <p:nvPr userDrawn="1"/>
        </p:nvGrpSpPr>
        <p:grpSpPr>
          <a:xfrm>
            <a:off x="7332015" y="69156"/>
            <a:ext cx="1663154" cy="368994"/>
            <a:chOff x="7332015" y="69155"/>
            <a:chExt cx="1663154" cy="368994"/>
          </a:xfrm>
        </p:grpSpPr>
        <p:pic>
          <p:nvPicPr>
            <p:cNvPr id="3" name="Picture 2" descr="A picture containing logo&#10;&#10;Description automatically generated">
              <a:extLst>
                <a:ext uri="{FF2B5EF4-FFF2-40B4-BE49-F238E27FC236}">
                  <a16:creationId xmlns:a16="http://schemas.microsoft.com/office/drawing/2014/main" id="{01E4C238-EC75-169D-34C6-06B5ED5E5A6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4" name="Straight Connector 3">
              <a:extLst>
                <a:ext uri="{FF2B5EF4-FFF2-40B4-BE49-F238E27FC236}">
                  <a16:creationId xmlns:a16="http://schemas.microsoft.com/office/drawing/2014/main" id="{61BF60F5-F7F5-F8E0-52F7-AFB2D462AE14}"/>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571C95FB-5C03-347F-5016-2F86FED8C10D}"/>
                </a:ext>
              </a:extLst>
            </p:cNvPr>
            <p:cNvGrpSpPr/>
            <p:nvPr userDrawn="1"/>
          </p:nvGrpSpPr>
          <p:grpSpPr>
            <a:xfrm>
              <a:off x="7332015" y="92213"/>
              <a:ext cx="989912" cy="322878"/>
              <a:chOff x="-2197100" y="355600"/>
              <a:chExt cx="13589000" cy="4432300"/>
            </a:xfrm>
          </p:grpSpPr>
          <p:pic>
            <p:nvPicPr>
              <p:cNvPr id="6" name="Picture 5" descr="Logo&#10;&#10;Description automatically generated">
                <a:extLst>
                  <a:ext uri="{FF2B5EF4-FFF2-40B4-BE49-F238E27FC236}">
                    <a16:creationId xmlns:a16="http://schemas.microsoft.com/office/drawing/2014/main" id="{E9EF6642-42A9-72FB-3C14-799EDAFB10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A310B59D-297D-030F-7CAF-2C83CC40078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92217707-F24D-4AF7-023D-6329BE79038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5445387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ory_metrics">
    <p:bg>
      <p:bgPr>
        <a:solidFill>
          <a:srgbClr val="FFFFF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28" hasCustomPrompt="1"/>
          </p:nvPr>
        </p:nvSpPr>
        <p:spPr>
          <a:xfrm>
            <a:off x="4572001" y="1108301"/>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25" name="Text Placeholder 6"/>
          <p:cNvSpPr>
            <a:spLocks noGrp="1"/>
          </p:cNvSpPr>
          <p:nvPr>
            <p:ph type="body" sz="quarter" idx="29" hasCustomPrompt="1"/>
          </p:nvPr>
        </p:nvSpPr>
        <p:spPr>
          <a:xfrm>
            <a:off x="5961059" y="676937"/>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1B</a:t>
            </a:r>
          </a:p>
        </p:txBody>
      </p:sp>
      <p:sp>
        <p:nvSpPr>
          <p:cNvPr id="26" name="Text Placeholder 10"/>
          <p:cNvSpPr>
            <a:spLocks noGrp="1"/>
          </p:cNvSpPr>
          <p:nvPr>
            <p:ph type="body" sz="quarter" idx="30" hasCustomPrompt="1"/>
          </p:nvPr>
        </p:nvSpPr>
        <p:spPr>
          <a:xfrm>
            <a:off x="5961059" y="1108301"/>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27" name="Text Placeholder 6"/>
          <p:cNvSpPr>
            <a:spLocks noGrp="1"/>
          </p:cNvSpPr>
          <p:nvPr>
            <p:ph type="body" sz="quarter" idx="31" hasCustomPrompt="1"/>
          </p:nvPr>
        </p:nvSpPr>
        <p:spPr>
          <a:xfrm>
            <a:off x="7350117" y="676937"/>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100</a:t>
            </a:r>
          </a:p>
        </p:txBody>
      </p:sp>
      <p:sp>
        <p:nvSpPr>
          <p:cNvPr id="28" name="Text Placeholder 10"/>
          <p:cNvSpPr>
            <a:spLocks noGrp="1"/>
          </p:cNvSpPr>
          <p:nvPr>
            <p:ph type="body" sz="quarter" idx="32" hasCustomPrompt="1"/>
          </p:nvPr>
        </p:nvSpPr>
        <p:spPr>
          <a:xfrm>
            <a:off x="7350117" y="1108301"/>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7" name="Text Placeholder 6"/>
          <p:cNvSpPr>
            <a:spLocks noGrp="1"/>
          </p:cNvSpPr>
          <p:nvPr>
            <p:ph type="body" sz="quarter" idx="27" hasCustomPrompt="1"/>
          </p:nvPr>
        </p:nvSpPr>
        <p:spPr>
          <a:xfrm>
            <a:off x="4572001" y="676937"/>
            <a:ext cx="1118877" cy="376238"/>
          </a:xfrm>
        </p:spPr>
        <p:txBody>
          <a:bodyPr vert="horz" wrap="square" lIns="0" tIns="0" rIns="0" bIns="0" rtlCol="0" anchor="t">
            <a:noAutofit/>
          </a:bodyPr>
          <a:lstStyle>
            <a:lvl1pPr marL="0" indent="0">
              <a:buNone/>
              <a:defRPr lang="en-US" sz="2800" b="1" kern="0" spc="-150" dirty="0">
                <a:solidFill>
                  <a:schemeClr val="accent3"/>
                </a:solidFill>
                <a:latin typeface="+mj-lt"/>
                <a:ea typeface="Roboto Medium" panose="02000000000000000000" pitchFamily="2" charset="0"/>
              </a:defRPr>
            </a:lvl1pPr>
          </a:lstStyle>
          <a:p>
            <a:pPr marL="173038" lvl="0" indent="-173038">
              <a:lnSpc>
                <a:spcPct val="90000"/>
              </a:lnSpc>
              <a:spcBef>
                <a:spcPct val="0"/>
              </a:spcBef>
            </a:pPr>
            <a:r>
              <a:rPr lang="en-US" dirty="0"/>
              <a:t>1,000</a:t>
            </a:r>
          </a:p>
        </p:txBody>
      </p:sp>
      <p:sp>
        <p:nvSpPr>
          <p:cNvPr id="29" name="Text Placeholder 3"/>
          <p:cNvSpPr>
            <a:spLocks noGrp="1"/>
          </p:cNvSpPr>
          <p:nvPr>
            <p:ph type="body" sz="quarter" idx="26" hasCustomPrompt="1"/>
          </p:nvPr>
        </p:nvSpPr>
        <p:spPr>
          <a:xfrm>
            <a:off x="4572000"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dirty="0"/>
              <a:t>Contact: Enter name</a:t>
            </a:r>
          </a:p>
        </p:txBody>
      </p:sp>
      <p:sp>
        <p:nvSpPr>
          <p:cNvPr id="39" name="Text Placeholder 10"/>
          <p:cNvSpPr>
            <a:spLocks noGrp="1"/>
          </p:cNvSpPr>
          <p:nvPr>
            <p:ph type="body" sz="quarter" idx="34" hasCustomPrompt="1"/>
          </p:nvPr>
        </p:nvSpPr>
        <p:spPr>
          <a:xfrm>
            <a:off x="4572000" y="2064881"/>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0" name="Text Placeholder 6"/>
          <p:cNvSpPr>
            <a:spLocks noGrp="1"/>
          </p:cNvSpPr>
          <p:nvPr>
            <p:ph type="body" sz="quarter" idx="35" hasCustomPrompt="1"/>
          </p:nvPr>
        </p:nvSpPr>
        <p:spPr>
          <a:xfrm>
            <a:off x="4572000" y="1855310"/>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1" name="Text Placeholder 10"/>
          <p:cNvSpPr>
            <a:spLocks noGrp="1"/>
          </p:cNvSpPr>
          <p:nvPr>
            <p:ph type="body" sz="quarter" idx="36" hasCustomPrompt="1"/>
          </p:nvPr>
        </p:nvSpPr>
        <p:spPr>
          <a:xfrm>
            <a:off x="7350117" y="205808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2" name="Text Placeholder 6"/>
          <p:cNvSpPr>
            <a:spLocks noGrp="1"/>
          </p:cNvSpPr>
          <p:nvPr>
            <p:ph type="body" sz="quarter" idx="37" hasCustomPrompt="1"/>
          </p:nvPr>
        </p:nvSpPr>
        <p:spPr>
          <a:xfrm>
            <a:off x="7350117" y="1848513"/>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3" name="Text Placeholder 10"/>
          <p:cNvSpPr>
            <a:spLocks noGrp="1"/>
          </p:cNvSpPr>
          <p:nvPr>
            <p:ph type="body" sz="quarter" idx="38" hasCustomPrompt="1"/>
          </p:nvPr>
        </p:nvSpPr>
        <p:spPr>
          <a:xfrm>
            <a:off x="4572000" y="3184216"/>
            <a:ext cx="2349182" cy="812189"/>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4" name="Text Placeholder 6"/>
          <p:cNvSpPr>
            <a:spLocks noGrp="1"/>
          </p:cNvSpPr>
          <p:nvPr>
            <p:ph type="body" sz="quarter" idx="39" hasCustomPrompt="1"/>
          </p:nvPr>
        </p:nvSpPr>
        <p:spPr>
          <a:xfrm>
            <a:off x="4572000" y="2974645"/>
            <a:ext cx="2349182"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5" name="Text Placeholder 10"/>
          <p:cNvSpPr>
            <a:spLocks noGrp="1"/>
          </p:cNvSpPr>
          <p:nvPr>
            <p:ph type="body" sz="quarter" idx="40" hasCustomPrompt="1"/>
          </p:nvPr>
        </p:nvSpPr>
        <p:spPr>
          <a:xfrm>
            <a:off x="7350117" y="2669876"/>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6" name="Text Placeholder 6"/>
          <p:cNvSpPr>
            <a:spLocks noGrp="1"/>
          </p:cNvSpPr>
          <p:nvPr>
            <p:ph type="body" sz="quarter" idx="41" hasCustomPrompt="1"/>
          </p:nvPr>
        </p:nvSpPr>
        <p:spPr>
          <a:xfrm>
            <a:off x="7350117" y="2460304"/>
            <a:ext cx="1118877" cy="202076"/>
          </a:xfrm>
        </p:spPr>
        <p:txBody>
          <a:bodyPr vert="horz" wrap="square" lIns="0" tIns="0" rIns="0" bIns="0" rtlCol="0" anchor="t">
            <a:noAutofit/>
          </a:bodyPr>
          <a:lstStyle>
            <a:lvl1pPr marL="0" indent="0">
              <a:buNone/>
              <a:defRPr lang="en-US" sz="1200" b="1" kern="0" spc="-50" baseline="0" dirty="0">
                <a:solidFill>
                  <a:schemeClr val="accent1"/>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19" name="Text Placeholder 4"/>
          <p:cNvSpPr>
            <a:spLocks noGrp="1"/>
          </p:cNvSpPr>
          <p:nvPr>
            <p:ph type="body" sz="quarter" idx="33"/>
          </p:nvPr>
        </p:nvSpPr>
        <p:spPr>
          <a:xfrm>
            <a:off x="464494" y="1738594"/>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sp>
        <p:nvSpPr>
          <p:cNvPr id="20" name="Text Placeholder 7"/>
          <p:cNvSpPr>
            <a:spLocks noGrp="1"/>
          </p:cNvSpPr>
          <p:nvPr>
            <p:ph type="body" sz="quarter" idx="11" hasCustomPrompt="1"/>
          </p:nvPr>
        </p:nvSpPr>
        <p:spPr>
          <a:xfrm>
            <a:off x="464493" y="438150"/>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three lines of text</a:t>
            </a:r>
          </a:p>
        </p:txBody>
      </p:sp>
      <p:pic>
        <p:nvPicPr>
          <p:cNvPr id="2" name="Picture 1" descr="A picture containing logo&#10;&#10;Description automatically generated">
            <a:extLst>
              <a:ext uri="{FF2B5EF4-FFF2-40B4-BE49-F238E27FC236}">
                <a16:creationId xmlns:a16="http://schemas.microsoft.com/office/drawing/2014/main" id="{9477E3BF-541F-CB70-04E9-9340599A8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39478037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tory_quote">
    <p:bg>
      <p:bgPr>
        <a:solidFill>
          <a:srgbClr val="FFFFFF"/>
        </a:solidFill>
        <a:effectLst/>
      </p:bgPr>
    </p:bg>
    <p:spTree>
      <p:nvGrpSpPr>
        <p:cNvPr id="1" name=""/>
        <p:cNvGrpSpPr/>
        <p:nvPr/>
      </p:nvGrpSpPr>
      <p:grpSpPr>
        <a:xfrm>
          <a:off x="0" y="0"/>
          <a:ext cx="0" cy="0"/>
          <a:chOff x="0" y="0"/>
          <a:chExt cx="0" cy="0"/>
        </a:xfrm>
      </p:grpSpPr>
      <p:sp>
        <p:nvSpPr>
          <p:cNvPr id="29" name="Text Placeholder 3"/>
          <p:cNvSpPr>
            <a:spLocks noGrp="1"/>
          </p:cNvSpPr>
          <p:nvPr>
            <p:ph type="body" sz="quarter" idx="26" hasCustomPrompt="1"/>
          </p:nvPr>
        </p:nvSpPr>
        <p:spPr>
          <a:xfrm>
            <a:off x="4700906" y="4596644"/>
            <a:ext cx="2076456" cy="193899"/>
          </a:xfrm>
        </p:spPr>
        <p:txBody>
          <a:bodyPr/>
          <a:lstStyle>
            <a:lvl1pPr marL="0" indent="0" algn="l" defTabSz="914400" rtl="0" eaLnBrk="1" latinLnBrk="0" hangingPunct="1">
              <a:buNone/>
              <a:defRPr lang="en-US" sz="1100" kern="1200" baseline="30000" dirty="0" smtClean="0">
                <a:solidFill>
                  <a:schemeClr val="accent5"/>
                </a:solidFill>
                <a:latin typeface="+mn-lt"/>
                <a:ea typeface="+mn-ea"/>
                <a:cs typeface="+mn-cs"/>
              </a:defRPr>
            </a:lvl1pPr>
            <a:lvl2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2pPr>
            <a:lvl3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3pPr>
            <a:lvl4pPr marL="0" algn="r" defTabSz="914400" rtl="0" eaLnBrk="1" latinLnBrk="0" hangingPunct="1">
              <a:defRPr lang="en-US" sz="1100" kern="1200" baseline="30000" dirty="0" smtClean="0">
                <a:solidFill>
                  <a:schemeClr val="accent1">
                    <a:lumMod val="60000"/>
                    <a:lumOff val="40000"/>
                  </a:schemeClr>
                </a:solidFill>
                <a:latin typeface="+mn-lt"/>
                <a:ea typeface="+mn-ea"/>
                <a:cs typeface="+mn-cs"/>
              </a:defRPr>
            </a:lvl4pPr>
            <a:lvl5pPr marL="0" algn="r" defTabSz="914400" rtl="0" eaLnBrk="1" latinLnBrk="0" hangingPunct="1">
              <a:defRPr lang="en-US" sz="1100" kern="1200" baseline="30000" dirty="0">
                <a:solidFill>
                  <a:schemeClr val="accent1">
                    <a:lumMod val="60000"/>
                    <a:lumOff val="40000"/>
                  </a:schemeClr>
                </a:solidFill>
                <a:latin typeface="+mn-lt"/>
                <a:ea typeface="+mn-ea"/>
                <a:cs typeface="+mn-cs"/>
              </a:defRPr>
            </a:lvl5pPr>
          </a:lstStyle>
          <a:p>
            <a:pPr lvl="0"/>
            <a:r>
              <a:rPr lang="en-US" dirty="0"/>
              <a:t>Contact: Enter name</a:t>
            </a:r>
          </a:p>
        </p:txBody>
      </p:sp>
      <p:sp>
        <p:nvSpPr>
          <p:cNvPr id="38" name="Text Placeholder 7"/>
          <p:cNvSpPr>
            <a:spLocks noGrp="1"/>
          </p:cNvSpPr>
          <p:nvPr>
            <p:ph type="body" sz="quarter" idx="11" hasCustomPrompt="1"/>
          </p:nvPr>
        </p:nvSpPr>
        <p:spPr>
          <a:xfrm>
            <a:off x="464493" y="438150"/>
            <a:ext cx="3770957" cy="1257300"/>
          </a:xfrm>
        </p:spPr>
        <p:txBody>
          <a:bodyPr tIns="0" bIns="0" anchor="t"/>
          <a:lstStyle>
            <a:lvl1pPr marL="0" indent="0" algn="l" defTabSz="914400" rtl="0" eaLnBrk="1" latinLnBrk="0" hangingPunct="1">
              <a:lnSpc>
                <a:spcPct val="90000"/>
              </a:lnSpc>
              <a:spcBef>
                <a:spcPct val="0"/>
              </a:spcBef>
              <a:buNone/>
              <a:defRPr lang="en-US" sz="2800" b="1" kern="0" spc="-1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914400" rtl="0" eaLnBrk="1" latinLnBrk="0" hangingPunct="1">
              <a:lnSpc>
                <a:spcPct val="90000"/>
              </a:lnSpc>
              <a:spcBef>
                <a:spcPct val="0"/>
              </a:spcBef>
              <a:buNone/>
              <a:defRPr lang="en-US" sz="4000" b="1" kern="0" spc="-15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914400" rtl="0" eaLnBrk="1" latinLnBrk="0" hangingPunct="1">
              <a:lnSpc>
                <a:spcPct val="90000"/>
              </a:lnSpc>
              <a:spcBef>
                <a:spcPct val="0"/>
              </a:spcBef>
              <a:buNone/>
              <a:defRPr lang="en-GB" sz="4000" b="1" kern="0" spc="-15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 Try to keep to three lines of text</a:t>
            </a:r>
          </a:p>
        </p:txBody>
      </p:sp>
      <p:sp>
        <p:nvSpPr>
          <p:cNvPr id="39" name="Text Placeholder 10"/>
          <p:cNvSpPr>
            <a:spLocks noGrp="1"/>
          </p:cNvSpPr>
          <p:nvPr>
            <p:ph type="body" sz="quarter" idx="34" hasCustomPrompt="1"/>
          </p:nvPr>
        </p:nvSpPr>
        <p:spPr>
          <a:xfrm>
            <a:off x="4700906" y="2253251"/>
            <a:ext cx="2349182" cy="75518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0" name="Text Placeholder 6"/>
          <p:cNvSpPr>
            <a:spLocks noGrp="1"/>
          </p:cNvSpPr>
          <p:nvPr>
            <p:ph type="body" sz="quarter" idx="35" hasCustomPrompt="1"/>
          </p:nvPr>
        </p:nvSpPr>
        <p:spPr>
          <a:xfrm>
            <a:off x="4700906" y="2043680"/>
            <a:ext cx="2349182"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1" name="Text Placeholder 10"/>
          <p:cNvSpPr>
            <a:spLocks noGrp="1"/>
          </p:cNvSpPr>
          <p:nvPr>
            <p:ph type="body" sz="quarter" idx="36" hasCustomPrompt="1"/>
          </p:nvPr>
        </p:nvSpPr>
        <p:spPr>
          <a:xfrm>
            <a:off x="7479023" y="2246455"/>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2" name="Text Placeholder 6"/>
          <p:cNvSpPr>
            <a:spLocks noGrp="1"/>
          </p:cNvSpPr>
          <p:nvPr>
            <p:ph type="body" sz="quarter" idx="37" hasCustomPrompt="1"/>
          </p:nvPr>
        </p:nvSpPr>
        <p:spPr>
          <a:xfrm>
            <a:off x="7479023" y="2036883"/>
            <a:ext cx="1118877"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3" name="Text Placeholder 10"/>
          <p:cNvSpPr>
            <a:spLocks noGrp="1"/>
          </p:cNvSpPr>
          <p:nvPr>
            <p:ph type="body" sz="quarter" idx="38" hasCustomPrompt="1"/>
          </p:nvPr>
        </p:nvSpPr>
        <p:spPr>
          <a:xfrm>
            <a:off x="4700906" y="3372586"/>
            <a:ext cx="2349182" cy="409271"/>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4" name="Text Placeholder 6"/>
          <p:cNvSpPr>
            <a:spLocks noGrp="1"/>
          </p:cNvSpPr>
          <p:nvPr>
            <p:ph type="body" sz="quarter" idx="39" hasCustomPrompt="1"/>
          </p:nvPr>
        </p:nvSpPr>
        <p:spPr>
          <a:xfrm>
            <a:off x="4700906" y="3163015"/>
            <a:ext cx="2349182"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45" name="Text Placeholder 10"/>
          <p:cNvSpPr>
            <a:spLocks noGrp="1"/>
          </p:cNvSpPr>
          <p:nvPr>
            <p:ph type="body" sz="quarter" idx="40" hasCustomPrompt="1"/>
          </p:nvPr>
        </p:nvSpPr>
        <p:spPr>
          <a:xfrm>
            <a:off x="7479023" y="2858246"/>
            <a:ext cx="1118877" cy="258532"/>
          </a:xfrm>
        </p:spPr>
        <p:txBody>
          <a:bodyPr/>
          <a:lstStyle>
            <a:lvl1pPr marL="0" indent="0">
              <a:buFont typeface="Arial" panose="020B0604020202020204" pitchFamily="34" charset="0"/>
              <a:buNone/>
              <a:defRPr lang="en-US" sz="1400" kern="1200" baseline="30000" dirty="0">
                <a:solidFill>
                  <a:schemeClr val="accent5"/>
                </a:solidFill>
                <a:latin typeface="+mn-lt"/>
                <a:ea typeface="+mn-ea"/>
                <a:cs typeface="+mn-cs"/>
              </a:defRPr>
            </a:lvl1pPr>
          </a:lstStyle>
          <a:p>
            <a:pPr lvl="0"/>
            <a:r>
              <a:rPr lang="en-US" dirty="0"/>
              <a:t>Enter subtitle</a:t>
            </a:r>
          </a:p>
        </p:txBody>
      </p:sp>
      <p:sp>
        <p:nvSpPr>
          <p:cNvPr id="46" name="Text Placeholder 6"/>
          <p:cNvSpPr>
            <a:spLocks noGrp="1"/>
          </p:cNvSpPr>
          <p:nvPr>
            <p:ph type="body" sz="quarter" idx="41" hasCustomPrompt="1"/>
          </p:nvPr>
        </p:nvSpPr>
        <p:spPr>
          <a:xfrm>
            <a:off x="7479023" y="2648674"/>
            <a:ext cx="1118877" cy="202076"/>
          </a:xfrm>
        </p:spPr>
        <p:txBody>
          <a:bodyPr vert="horz" wrap="square" lIns="0" tIns="0" rIns="0" bIns="0" rtlCol="0" anchor="t">
            <a:noAutofit/>
          </a:bodyPr>
          <a:lstStyle>
            <a:lvl1pPr marL="0" indent="0">
              <a:buNone/>
              <a:defRPr lang="en-US" sz="1200" b="1" kern="0" spc="-50" baseline="0" dirty="0">
                <a:solidFill>
                  <a:schemeClr val="accent2"/>
                </a:solidFill>
                <a:latin typeface="+mj-lt"/>
                <a:ea typeface="Roboto Medium" panose="02000000000000000000" pitchFamily="2" charset="0"/>
              </a:defRPr>
            </a:lvl1pPr>
          </a:lstStyle>
          <a:p>
            <a:pPr marL="173038" lvl="0" indent="-173038">
              <a:lnSpc>
                <a:spcPct val="90000"/>
              </a:lnSpc>
              <a:spcBef>
                <a:spcPct val="0"/>
              </a:spcBef>
            </a:pPr>
            <a:r>
              <a:rPr lang="en-US" dirty="0"/>
              <a:t>Subhead</a:t>
            </a:r>
          </a:p>
        </p:txBody>
      </p:sp>
      <p:sp>
        <p:nvSpPr>
          <p:cNvPr id="3" name="Text Placeholder 2"/>
          <p:cNvSpPr>
            <a:spLocks noGrp="1"/>
          </p:cNvSpPr>
          <p:nvPr>
            <p:ph type="body" sz="quarter" idx="42" hasCustomPrompt="1"/>
          </p:nvPr>
        </p:nvSpPr>
        <p:spPr>
          <a:xfrm>
            <a:off x="4699000" y="670091"/>
            <a:ext cx="3898900" cy="1114259"/>
          </a:xfrm>
        </p:spPr>
        <p:txBody>
          <a:bodyPr/>
          <a:lstStyle>
            <a:lvl1pPr marL="0" indent="0">
              <a:buNone/>
              <a:defRPr sz="2000" baseline="0">
                <a:solidFill>
                  <a:schemeClr val="accent5"/>
                </a:solidFill>
              </a:defRPr>
            </a:lvl1pPr>
          </a:lstStyle>
          <a:p>
            <a:pPr lvl="0"/>
            <a:r>
              <a:rPr lang="en-US" dirty="0"/>
              <a:t>Here’s a place for your quote. We recommend to keep it short. Maybe about this long.”</a:t>
            </a:r>
            <a:endParaRPr lang="en-GB" dirty="0"/>
          </a:p>
        </p:txBody>
      </p:sp>
      <p:sp>
        <p:nvSpPr>
          <p:cNvPr id="4" name="TextBox 3"/>
          <p:cNvSpPr txBox="1"/>
          <p:nvPr userDrawn="1"/>
        </p:nvSpPr>
        <p:spPr>
          <a:xfrm>
            <a:off x="4483100" y="670091"/>
            <a:ext cx="431800" cy="406400"/>
          </a:xfrm>
          <a:prstGeom prst="rect">
            <a:avLst/>
          </a:prstGeom>
          <a:noFill/>
        </p:spPr>
        <p:txBody>
          <a:bodyPr wrap="square" rtlCol="0">
            <a:noAutofit/>
          </a:bodyPr>
          <a:lstStyle/>
          <a:p>
            <a:pPr>
              <a:spcBef>
                <a:spcPts val="750"/>
              </a:spcBef>
              <a:buClr>
                <a:schemeClr val="accent2"/>
              </a:buClr>
              <a:buSzPct val="100000"/>
            </a:pPr>
            <a:r>
              <a:rPr lang="en-US" sz="2000" dirty="0">
                <a:solidFill>
                  <a:schemeClr val="accent4"/>
                </a:solidFill>
                <a:latin typeface="Arial" panose="020B0604020202020204" pitchFamily="34" charset="0"/>
                <a:cs typeface="Arial" panose="020B0604020202020204" pitchFamily="34" charset="0"/>
              </a:rPr>
              <a:t>“</a:t>
            </a:r>
            <a:endParaRPr lang="en-GB" sz="2000" dirty="0" err="1">
              <a:solidFill>
                <a:schemeClr val="accent4"/>
              </a:solidFill>
              <a:latin typeface="Arial" panose="020B0604020202020204" pitchFamily="34" charset="0"/>
              <a:cs typeface="Arial" panose="020B0604020202020204" pitchFamily="34" charset="0"/>
            </a:endParaRPr>
          </a:p>
        </p:txBody>
      </p:sp>
      <p:sp>
        <p:nvSpPr>
          <p:cNvPr id="22" name="Text Placeholder 4"/>
          <p:cNvSpPr>
            <a:spLocks noGrp="1"/>
          </p:cNvSpPr>
          <p:nvPr>
            <p:ph type="body" sz="quarter" idx="33"/>
          </p:nvPr>
        </p:nvSpPr>
        <p:spPr>
          <a:xfrm>
            <a:off x="464494" y="1738594"/>
            <a:ext cx="3770956" cy="1704412"/>
          </a:xfrm>
        </p:spPr>
        <p:txBody>
          <a:bodyPr tIns="0"/>
          <a:lstStyle>
            <a:lvl1pPr marL="0" indent="0">
              <a:lnSpc>
                <a:spcPct val="120000"/>
              </a:lnSpc>
              <a:buNone/>
              <a:defRPr lang="en-US" sz="1100" kern="1200" spc="0" baseline="0" dirty="0" smtClean="0">
                <a:solidFill>
                  <a:schemeClr val="accent5"/>
                </a:solidFill>
                <a:latin typeface="Arial" panose="020B0604020202020204" pitchFamily="34" charset="0"/>
                <a:ea typeface="+mn-ea"/>
                <a:cs typeface="Arial" panose="020B0604020202020204" pitchFamily="34" charset="0"/>
              </a:defRPr>
            </a:lvl1pPr>
            <a:lvl2pPr marL="173037" indent="0">
              <a:buNone/>
              <a:defRPr/>
            </a:lvl2pPr>
            <a:lvl3pPr marL="323850" indent="0">
              <a:buNone/>
              <a:defRPr/>
            </a:lvl3pPr>
            <a:lvl4pPr marL="457200" indent="0">
              <a:buNone/>
              <a:defRPr/>
            </a:lvl4pPr>
            <a:lvl5pPr marL="593725" indent="0">
              <a:buNone/>
              <a:defRPr/>
            </a:lvl5pPr>
          </a:lstStyle>
          <a:p>
            <a:pPr marL="0" lvl="0" indent="0" algn="l" defTabSz="914400" rtl="0" eaLnBrk="1" latinLnBrk="0" hangingPunct="1">
              <a:lnSpc>
                <a:spcPct val="90000"/>
              </a:lnSpc>
              <a:spcBef>
                <a:spcPts val="1200"/>
              </a:spcBef>
              <a:buClr>
                <a:srgbClr val="0072C8"/>
              </a:buClr>
              <a:buSzPct val="110000"/>
              <a:buFont typeface="Wingdings" panose="05000000000000000000" pitchFamily="2" charset="2"/>
              <a:buNone/>
            </a:pPr>
            <a:r>
              <a:rPr lang="en-US" dirty="0"/>
              <a:t>Click to edit Master text styles</a:t>
            </a:r>
          </a:p>
        </p:txBody>
      </p:sp>
      <p:pic>
        <p:nvPicPr>
          <p:cNvPr id="2" name="Picture 1" descr="A picture containing logo&#10;&#10;Description automatically generated">
            <a:extLst>
              <a:ext uri="{FF2B5EF4-FFF2-40B4-BE49-F238E27FC236}">
                <a16:creationId xmlns:a16="http://schemas.microsoft.com/office/drawing/2014/main" id="{663B4777-9C11-B7AE-60E4-19C4D4B7C6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7206" y="126123"/>
            <a:ext cx="477963" cy="312028"/>
          </a:xfrm>
          <a:prstGeom prst="rect">
            <a:avLst/>
          </a:prstGeom>
        </p:spPr>
      </p:pic>
    </p:spTree>
    <p:extLst>
      <p:ext uri="{BB962C8B-B14F-4D97-AF65-F5344CB8AC3E}">
        <p14:creationId xmlns:p14="http://schemas.microsoft.com/office/powerpoint/2010/main" val="32785210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ogo Slide 1">
    <p:bg>
      <p:bgPr>
        <a:solidFill>
          <a:schemeClr val="bg2"/>
        </a:solidFill>
        <a:effectLst/>
      </p:bgPr>
    </p:bg>
    <p:spTree>
      <p:nvGrpSpPr>
        <p:cNvPr id="1" name=""/>
        <p:cNvGrpSpPr/>
        <p:nvPr/>
      </p:nvGrpSpPr>
      <p:grpSpPr>
        <a:xfrm>
          <a:off x="0" y="0"/>
          <a:ext cx="0" cy="0"/>
          <a:chOff x="0" y="0"/>
          <a:chExt cx="0" cy="0"/>
        </a:xfrm>
      </p:grpSpPr>
      <p:sp>
        <p:nvSpPr>
          <p:cNvPr id="7" name="Text Box 3"/>
          <p:cNvSpPr txBox="1">
            <a:spLocks noChangeArrowheads="1"/>
          </p:cNvSpPr>
          <p:nvPr userDrawn="1"/>
        </p:nvSpPr>
        <p:spPr bwMode="blackWhite">
          <a:xfrm>
            <a:off x="1831837" y="4525456"/>
            <a:ext cx="5480327"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algn="ctr" defTabSz="685574" eaLnBrk="0" hangingPunct="0">
              <a:lnSpc>
                <a:spcPts val="675"/>
              </a:lnSpc>
              <a:defRPr/>
            </a:pPr>
            <a:r>
              <a:rPr lang="en-US" sz="525" dirty="0">
                <a:solidFill>
                  <a:schemeClr val="tx1"/>
                </a:solidFill>
                <a:latin typeface="Arial" panose="020B0604020202020204" pitchFamily="34" charset="0"/>
                <a:cs typeface="Arial" panose="020B0604020202020204" pitchFamily="34" charset="0"/>
              </a:rPr>
              <a:t>© 2022 INCOSE, LLC. All rights reserved. </a:t>
            </a:r>
          </a:p>
        </p:txBody>
      </p:sp>
      <p:pic>
        <p:nvPicPr>
          <p:cNvPr id="3" name="Picture 2" descr="A picture containing logo&#10;&#10;Description automatically generated">
            <a:extLst>
              <a:ext uri="{FF2B5EF4-FFF2-40B4-BE49-F238E27FC236}">
                <a16:creationId xmlns:a16="http://schemas.microsoft.com/office/drawing/2014/main" id="{347B22BB-9E4A-C6FB-0F89-02F7148137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8793" y="1734033"/>
            <a:ext cx="2566414" cy="1675433"/>
          </a:xfrm>
          <a:prstGeom prst="rect">
            <a:avLst/>
          </a:prstGeom>
        </p:spPr>
      </p:pic>
    </p:spTree>
    <p:extLst>
      <p:ext uri="{BB962C8B-B14F-4D97-AF65-F5344CB8AC3E}">
        <p14:creationId xmlns:p14="http://schemas.microsoft.com/office/powerpoint/2010/main" val="25149946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Logo Slide 2">
    <p:bg>
      <p:bgRef idx="1001">
        <a:schemeClr val="bg1"/>
      </p:bgRef>
    </p:bg>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78F6BFEB-A9CC-5711-9FA1-A3C2014BA4F3}"/>
              </a:ext>
            </a:extLst>
          </p:cNvPr>
          <p:cNvSpPr txBox="1">
            <a:spLocks noChangeArrowheads="1"/>
          </p:cNvSpPr>
          <p:nvPr userDrawn="1"/>
        </p:nvSpPr>
        <p:spPr bwMode="blackWhite">
          <a:xfrm>
            <a:off x="1831837" y="4525456"/>
            <a:ext cx="5480327"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algn="ctr" defTabSz="685574" eaLnBrk="0" hangingPunct="0">
              <a:lnSpc>
                <a:spcPts val="675"/>
              </a:lnSpc>
              <a:defRPr/>
            </a:pPr>
            <a:r>
              <a:rPr lang="en-US" sz="525" dirty="0">
                <a:solidFill>
                  <a:schemeClr val="tx1"/>
                </a:solidFill>
                <a:latin typeface="Arial" panose="020B0604020202020204" pitchFamily="34" charset="0"/>
                <a:cs typeface="Arial" panose="020B0604020202020204" pitchFamily="34" charset="0"/>
              </a:rPr>
              <a:t>© 2022 INCOSE, LLC. All rights reserved. </a:t>
            </a:r>
          </a:p>
        </p:txBody>
      </p:sp>
      <p:pic>
        <p:nvPicPr>
          <p:cNvPr id="4" name="Picture 3" descr="A picture containing logo&#10;&#10;Description automatically generated">
            <a:extLst>
              <a:ext uri="{FF2B5EF4-FFF2-40B4-BE49-F238E27FC236}">
                <a16:creationId xmlns:a16="http://schemas.microsoft.com/office/drawing/2014/main" id="{6DAAAD15-9988-46F1-806D-7E54577097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8793" y="1734033"/>
            <a:ext cx="2566414" cy="1675433"/>
          </a:xfrm>
          <a:prstGeom prst="rect">
            <a:avLst/>
          </a:prstGeom>
        </p:spPr>
      </p:pic>
    </p:spTree>
    <p:extLst>
      <p:ext uri="{BB962C8B-B14F-4D97-AF65-F5344CB8AC3E}">
        <p14:creationId xmlns:p14="http://schemas.microsoft.com/office/powerpoint/2010/main" val="2830570078"/>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ogo slide 3">
    <p:bg>
      <p:bgPr>
        <a:solidFill>
          <a:schemeClr val="accent5"/>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466894" y="1642997"/>
            <a:ext cx="2566929" cy="255771"/>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defTabSz="685574" eaLnBrk="0" hangingPunct="0">
              <a:lnSpc>
                <a:spcPts val="675"/>
              </a:lnSpc>
              <a:defRPr/>
            </a:pPr>
            <a:r>
              <a:rPr lang="en-US" sz="525" dirty="0">
                <a:gradFill>
                  <a:gsLst>
                    <a:gs pos="5417">
                      <a:srgbClr val="FFFFFF"/>
                    </a:gs>
                    <a:gs pos="13333">
                      <a:srgbClr val="FFFFFF"/>
                    </a:gs>
                  </a:gsLst>
                  <a:lin ang="5400000" scaled="0"/>
                </a:gradFill>
                <a:latin typeface="Arial" panose="020B0604020202020204" pitchFamily="34" charset="0"/>
                <a:cs typeface="Arial" panose="020B0604020202020204" pitchFamily="34" charset="0"/>
              </a:rPr>
              <a:t>© 2022 INCOSE. All rights reserved. </a:t>
            </a:r>
          </a:p>
        </p:txBody>
      </p:sp>
      <p:sp>
        <p:nvSpPr>
          <p:cNvPr id="6" name="TextBox 5"/>
          <p:cNvSpPr txBox="1"/>
          <p:nvPr userDrawn="1"/>
        </p:nvSpPr>
        <p:spPr>
          <a:xfrm>
            <a:off x="463269" y="1926053"/>
            <a:ext cx="812082" cy="207749"/>
          </a:xfrm>
          <a:prstGeom prst="rect">
            <a:avLst/>
          </a:prstGeom>
          <a:noFill/>
        </p:spPr>
        <p:txBody>
          <a:bodyPr wrap="none" lIns="0" bIns="0" rtlCol="0" anchor="b" anchorCtr="0">
            <a:spAutoFit/>
          </a:bodyPr>
          <a:lstStyle/>
          <a:p>
            <a:pPr defTabSz="685755"/>
            <a:r>
              <a:rPr lang="en-AU" sz="1050" spc="75" dirty="0" err="1">
                <a:solidFill>
                  <a:schemeClr val="tx1"/>
                </a:solidFill>
                <a:latin typeface="Arial" panose="020B0604020202020204" pitchFamily="34" charset="0"/>
                <a:ea typeface="Roboto Light" panose="02000000000000000000" pitchFamily="2" charset="0"/>
                <a:cs typeface="Arial" panose="020B0604020202020204" pitchFamily="34" charset="0"/>
              </a:rPr>
              <a:t>incose.org</a:t>
            </a:r>
            <a:endParaRPr lang="en-AU" sz="1050" spc="75" dirty="0">
              <a:solidFill>
                <a:schemeClr val="tx1"/>
              </a:solidFill>
              <a:latin typeface="Arial" panose="020B0604020202020204" pitchFamily="34" charset="0"/>
              <a:ea typeface="Roboto Light" panose="02000000000000000000" pitchFamily="2" charset="0"/>
              <a:cs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064446F0-B8FF-600B-3876-7E8BAB58E3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581" y="331600"/>
            <a:ext cx="1549743" cy="1011719"/>
          </a:xfrm>
          <a:prstGeom prst="rect">
            <a:avLst/>
          </a:prstGeom>
        </p:spPr>
      </p:pic>
    </p:spTree>
    <p:extLst>
      <p:ext uri="{BB962C8B-B14F-4D97-AF65-F5344CB8AC3E}">
        <p14:creationId xmlns:p14="http://schemas.microsoft.com/office/powerpoint/2010/main" val="1870919739"/>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2996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8_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nchor="ctr">
            <a:normAutofit/>
          </a:bodyPr>
          <a:lstStyle>
            <a:lvl1pPr marL="0" indent="0" algn="ctr">
              <a:buNone/>
              <a:defRPr sz="900"/>
            </a:lvl1pPr>
          </a:lstStyle>
          <a:p>
            <a:endParaRPr lang="en-US" dirty="0"/>
          </a:p>
        </p:txBody>
      </p:sp>
    </p:spTree>
    <p:extLst>
      <p:ext uri="{BB962C8B-B14F-4D97-AF65-F5344CB8AC3E}">
        <p14:creationId xmlns:p14="http://schemas.microsoft.com/office/powerpoint/2010/main" val="39977936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34764" y="-145473"/>
            <a:ext cx="9413527" cy="5434445"/>
          </a:xfrm>
          <a:prstGeom prst="rect">
            <a:avLst/>
          </a:prstGeom>
          <a:solidFill>
            <a:schemeClr val="bg1">
              <a:lumMod val="95000"/>
            </a:schemeClr>
          </a:solidFill>
        </p:spPr>
        <p:txBody>
          <a:bodyPr>
            <a:normAutofit/>
          </a:bodyPr>
          <a:lstStyle>
            <a:lvl1pPr>
              <a:defRPr sz="788"/>
            </a:lvl1pPr>
          </a:lstStyle>
          <a:p>
            <a:endParaRPr lang="en-US" dirty="0"/>
          </a:p>
        </p:txBody>
      </p:sp>
      <p:sp>
        <p:nvSpPr>
          <p:cNvPr id="3" name="TextBox 2">
            <a:extLst>
              <a:ext uri="{FF2B5EF4-FFF2-40B4-BE49-F238E27FC236}">
                <a16:creationId xmlns:a16="http://schemas.microsoft.com/office/drawing/2014/main" id="{D2664582-F807-9F45-5B95-3797C247152E}"/>
              </a:ext>
            </a:extLst>
          </p:cNvPr>
          <p:cNvSpPr txBox="1"/>
          <p:nvPr userDrawn="1"/>
        </p:nvSpPr>
        <p:spPr>
          <a:xfrm>
            <a:off x="7880554" y="4560147"/>
            <a:ext cx="805350"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endParaRPr lang="en-GB" sz="800" spc="0" baseline="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4662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46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Photo">
    <p:bg>
      <p:bgPr>
        <a:solidFill>
          <a:srgbClr val="FFFFFF"/>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21"/>
          </p:nvPr>
        </p:nvSpPr>
        <p:spPr>
          <a:xfrm>
            <a:off x="0" y="0"/>
            <a:ext cx="9144000" cy="5143500"/>
          </a:xfrm>
          <a:prstGeom prst="rect">
            <a:avLst/>
          </a:prstGeom>
          <a:solidFill>
            <a:schemeClr val="accent5"/>
          </a:solidFill>
        </p:spPr>
        <p:txBody>
          <a:bodyPr vert="horz" wrap="square" lIns="0" tIns="914400" rIns="0" bIns="45720" rtlCol="0" anchor="ctr">
            <a:noAutofit/>
          </a:bodyPr>
          <a:lstStyle>
            <a:lvl1pPr marL="0" indent="0" algn="ctr">
              <a:buNone/>
              <a:defRPr lang="en-US">
                <a:solidFill>
                  <a:schemeClr val="bg1"/>
                </a:solidFill>
              </a:defRPr>
            </a:lvl1pPr>
          </a:lstStyle>
          <a:p>
            <a:pPr marL="173038" lvl="0" indent="-173038" algn="ctr"/>
            <a:r>
              <a:rPr lang="en-US"/>
              <a:t>Click icon to add picture</a:t>
            </a:r>
          </a:p>
        </p:txBody>
      </p:sp>
      <p:sp>
        <p:nvSpPr>
          <p:cNvPr id="3" name="Title Placeholder 1"/>
          <p:cNvSpPr>
            <a:spLocks noGrp="1"/>
          </p:cNvSpPr>
          <p:nvPr>
            <p:ph type="title" hasCustomPrompt="1"/>
          </p:nvPr>
        </p:nvSpPr>
        <p:spPr>
          <a:xfrm>
            <a:off x="466852" y="438150"/>
            <a:ext cx="3293618" cy="2312253"/>
          </a:xfrm>
          <a:prstGeom prst="rect">
            <a:avLst/>
          </a:prstGeom>
        </p:spPr>
        <p:txBody>
          <a:bodyPr vert="horz" lIns="0" tIns="0" rIns="91440" bIns="45720" rtlCol="0" anchor="t">
            <a:noAutofit/>
          </a:bodyPr>
          <a:lstStyle>
            <a:lvl1pPr marL="0" algn="l" defTabSz="914400" rtl="0" eaLnBrk="1" latinLnBrk="0" hangingPunct="1">
              <a:lnSpc>
                <a:spcPct val="80000"/>
              </a:lnSpc>
              <a:spcBef>
                <a:spcPct val="0"/>
              </a:spcBef>
              <a:buNone/>
              <a:defRPr lang="en-US" sz="4000" b="1" kern="0" spc="-150" baseline="0" dirty="0">
                <a:solidFill>
                  <a:schemeClr val="bg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2" name="TextBox 1">
            <a:extLst>
              <a:ext uri="{FF2B5EF4-FFF2-40B4-BE49-F238E27FC236}">
                <a16:creationId xmlns:a16="http://schemas.microsoft.com/office/drawing/2014/main" id="{4BE8EDD1-F166-0026-0859-D0EC65F898C7}"/>
              </a:ext>
            </a:extLst>
          </p:cNvPr>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6" name="Group 5">
            <a:extLst>
              <a:ext uri="{FF2B5EF4-FFF2-40B4-BE49-F238E27FC236}">
                <a16:creationId xmlns:a16="http://schemas.microsoft.com/office/drawing/2014/main" id="{7DCBE081-BC94-6A62-3815-A74CE1227834}"/>
              </a:ext>
            </a:extLst>
          </p:cNvPr>
          <p:cNvGrpSpPr/>
          <p:nvPr userDrawn="1"/>
        </p:nvGrpSpPr>
        <p:grpSpPr>
          <a:xfrm>
            <a:off x="7332015" y="69156"/>
            <a:ext cx="1663154" cy="368994"/>
            <a:chOff x="7332015" y="69155"/>
            <a:chExt cx="1663154" cy="368994"/>
          </a:xfrm>
        </p:grpSpPr>
        <p:pic>
          <p:nvPicPr>
            <p:cNvPr id="7" name="Picture 6" descr="A picture containing logo&#10;&#10;Description automatically generated">
              <a:extLst>
                <a:ext uri="{FF2B5EF4-FFF2-40B4-BE49-F238E27FC236}">
                  <a16:creationId xmlns:a16="http://schemas.microsoft.com/office/drawing/2014/main" id="{7AA05EA0-A0F7-E919-A00D-3FD9159C133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8" name="Straight Connector 7">
              <a:extLst>
                <a:ext uri="{FF2B5EF4-FFF2-40B4-BE49-F238E27FC236}">
                  <a16:creationId xmlns:a16="http://schemas.microsoft.com/office/drawing/2014/main" id="{8FB73DDD-3A84-7996-5EE8-41E7E83D31D9}"/>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15" name="Group 14">
              <a:extLst>
                <a:ext uri="{FF2B5EF4-FFF2-40B4-BE49-F238E27FC236}">
                  <a16:creationId xmlns:a16="http://schemas.microsoft.com/office/drawing/2014/main" id="{FE4BD6CD-DCCC-D541-7BE9-7837BA2057AB}"/>
                </a:ext>
              </a:extLst>
            </p:cNvPr>
            <p:cNvGrpSpPr/>
            <p:nvPr userDrawn="1"/>
          </p:nvGrpSpPr>
          <p:grpSpPr>
            <a:xfrm>
              <a:off x="7332015" y="92213"/>
              <a:ext cx="989912" cy="322878"/>
              <a:chOff x="-2197100" y="355600"/>
              <a:chExt cx="13589000" cy="4432300"/>
            </a:xfrm>
          </p:grpSpPr>
          <p:pic>
            <p:nvPicPr>
              <p:cNvPr id="16" name="Picture 15" descr="Logo&#10;&#10;Description automatically generated">
                <a:extLst>
                  <a:ext uri="{FF2B5EF4-FFF2-40B4-BE49-F238E27FC236}">
                    <a16:creationId xmlns:a16="http://schemas.microsoft.com/office/drawing/2014/main" id="{1AB3B9C3-AC9F-8BB1-3EF7-46047577D5D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7" name="Picture 16" descr="A close up of a label&#10;&#10;Description automatically generated with low confidence">
                <a:extLst>
                  <a:ext uri="{FF2B5EF4-FFF2-40B4-BE49-F238E27FC236}">
                    <a16:creationId xmlns:a16="http://schemas.microsoft.com/office/drawing/2014/main" id="{7B0F4D4C-DADF-3B5A-93CA-C8FCCA82DAE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8" name="Picture 17" descr="Logo&#10;&#10;Description automatically generated">
                <a:extLst>
                  <a:ext uri="{FF2B5EF4-FFF2-40B4-BE49-F238E27FC236}">
                    <a16:creationId xmlns:a16="http://schemas.microsoft.com/office/drawing/2014/main" id="{DE7470A5-5D48-636A-9B73-423C2A479AF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8339215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theme" Target="../theme/theme2.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slideLayout" Target="../slideLayouts/slideLayout87.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slideLayout" Target="../slideLayouts/slideLayout88.xml"/><Relationship Id="rId20" Type="http://schemas.openxmlformats.org/officeDocument/2006/relationships/slideLayout" Target="../slideLayouts/slideLayout62.xml"/><Relationship Id="rId4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435081"/>
            <a:ext cx="8069136" cy="264785"/>
          </a:xfrm>
          <a:prstGeom prst="rect">
            <a:avLst/>
          </a:prstGeom>
        </p:spPr>
        <p:txBody>
          <a:bodyPr vert="horz" wrap="square" lIns="0" tIns="0" rIns="0" bIns="0" rtlCol="0">
            <a:normAutofit/>
          </a:bodyPr>
          <a:lstStyle/>
          <a:p>
            <a:pPr marL="0" lvl="0" indent="0">
              <a:spcBef>
                <a:spcPts val="1200"/>
              </a:spcBef>
              <a:buClr>
                <a:srgbClr val="0072C8"/>
              </a:buClr>
              <a:buSzPct val="110000"/>
              <a:buFont typeface="Wingdings" panose="05000000000000000000" pitchFamily="2" charset="2"/>
            </a:pPr>
            <a:endParaRPr lang="en-US" dirty="0"/>
          </a:p>
        </p:txBody>
      </p:sp>
      <p:sp>
        <p:nvSpPr>
          <p:cNvPr id="7" name="Text Placeholder 6"/>
          <p:cNvSpPr>
            <a:spLocks noGrp="1"/>
          </p:cNvSpPr>
          <p:nvPr>
            <p:ph type="body" idx="1"/>
          </p:nvPr>
        </p:nvSpPr>
        <p:spPr>
          <a:xfrm>
            <a:off x="457200" y="1072134"/>
            <a:ext cx="8236324" cy="1059264"/>
          </a:xfrm>
          <a:prstGeom prst="rect">
            <a:avLst/>
          </a:prstGeom>
        </p:spPr>
        <p:txBody>
          <a:bodyPr vert="horz" wrap="square"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accent3"/>
                </a:solidFill>
                <a:latin typeface="Arial" panose="020B0604020202020204" pitchFamily="34" charset="0"/>
                <a:cs typeface="Arial" panose="020B0604020202020204" pitchFamily="34" charset="0"/>
              </a:rPr>
              <a:t> </a:t>
            </a: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r>
              <a:rPr lang="en-GB" sz="800" spc="0" baseline="0" dirty="0">
                <a:solidFill>
                  <a:schemeClr val="accent3"/>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5CDEF4C-D9A6-44D4-9CB9-ECE828C8E723}"/>
              </a:ext>
            </a:extLst>
          </p:cNvPr>
          <p:cNvSpPr txBox="1"/>
          <p:nvPr userDrawn="1"/>
        </p:nvSpPr>
        <p:spPr>
          <a:xfrm>
            <a:off x="-1598279" y="1644383"/>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987413"/>
      </p:ext>
    </p:extLst>
  </p:cSld>
  <p:clrMap bg1="lt1" tx1="dk1" bg2="lt2" tx2="dk2" accent1="accent1" accent2="accent2" accent3="accent3" accent4="accent4" accent5="accent5" accent6="accent6" hlink="hlink" folHlink="folHlink"/>
  <p:sldLayoutIdLst>
    <p:sldLayoutId id="2147483994" r:id="rId1"/>
    <p:sldLayoutId id="2147484001" r:id="rId2"/>
    <p:sldLayoutId id="2147484067" r:id="rId3"/>
    <p:sldLayoutId id="2147484044" r:id="rId4"/>
    <p:sldLayoutId id="2147484068" r:id="rId5"/>
    <p:sldLayoutId id="2147484069" r:id="rId6"/>
    <p:sldLayoutId id="2147484016" r:id="rId7"/>
    <p:sldLayoutId id="2147484045" r:id="rId8"/>
    <p:sldLayoutId id="2147484054" r:id="rId9"/>
    <p:sldLayoutId id="2147484000" r:id="rId10"/>
    <p:sldLayoutId id="2147484038" r:id="rId11"/>
    <p:sldLayoutId id="2147484062" r:id="rId12"/>
    <p:sldLayoutId id="2147484063" r:id="rId13"/>
    <p:sldLayoutId id="2147483965" r:id="rId14"/>
    <p:sldLayoutId id="2147484035" r:id="rId15"/>
    <p:sldLayoutId id="2147484070" r:id="rId16"/>
    <p:sldLayoutId id="2147484051" r:id="rId17"/>
    <p:sldLayoutId id="2147484053" r:id="rId18"/>
    <p:sldLayoutId id="2147484052" r:id="rId19"/>
    <p:sldLayoutId id="2147484042" r:id="rId20"/>
    <p:sldLayoutId id="2147484043" r:id="rId21"/>
    <p:sldLayoutId id="2147484050" r:id="rId22"/>
    <p:sldLayoutId id="2147483967" r:id="rId23"/>
    <p:sldLayoutId id="2147483990" r:id="rId24"/>
    <p:sldLayoutId id="2147484058" r:id="rId25"/>
    <p:sldLayoutId id="2147484060" r:id="rId26"/>
    <p:sldLayoutId id="2147484046" r:id="rId27"/>
    <p:sldLayoutId id="2147484048" r:id="rId28"/>
    <p:sldLayoutId id="2147484064" r:id="rId29"/>
    <p:sldLayoutId id="2147484056" r:id="rId30"/>
    <p:sldLayoutId id="2147483986" r:id="rId31"/>
    <p:sldLayoutId id="2147484010" r:id="rId32"/>
    <p:sldLayoutId id="2147484059" r:id="rId33"/>
    <p:sldLayoutId id="2147484018" r:id="rId34"/>
    <p:sldLayoutId id="2147484030" r:id="rId35"/>
    <p:sldLayoutId id="2147484061" r:id="rId36"/>
    <p:sldLayoutId id="2147484065" r:id="rId37"/>
    <p:sldLayoutId id="2147484003" r:id="rId38"/>
    <p:sldLayoutId id="2147484023" r:id="rId39"/>
    <p:sldLayoutId id="2147484072" r:id="rId40"/>
    <p:sldLayoutId id="2147484047" r:id="rId41"/>
    <p:sldLayoutId id="2147484071" r:id="rId42"/>
  </p:sldLayoutIdLst>
  <p:hf sldNum="0" hdr="0" dt="0"/>
  <p:txStyles>
    <p:titleStyle>
      <a:lvl1pPr algn="l" defTabSz="914400" rtl="0" eaLnBrk="1" latinLnBrk="0" hangingPunct="1">
        <a:lnSpc>
          <a:spcPct val="90000"/>
        </a:lnSpc>
        <a:spcBef>
          <a:spcPct val="0"/>
        </a:spcBef>
        <a:buNone/>
        <a:defRPr lang="en-US" sz="1800" b="1" kern="0" spc="-100" baseline="0" dirty="0">
          <a:solidFill>
            <a:schemeClr val="accent3"/>
          </a:solidFill>
          <a:latin typeface="Arial" panose="020B0604020202020204" pitchFamily="34" charset="0"/>
          <a:ea typeface="Roboto Medium" panose="02000000000000000000" pitchFamily="2" charset="0"/>
          <a:cs typeface="Arial" panose="020B0604020202020204" pitchFamily="34" charset="0"/>
        </a:defRPr>
      </a:lvl1pPr>
    </p:titleStyle>
    <p:body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44">
          <p15:clr>
            <a:srgbClr val="F26B43"/>
          </p15:clr>
        </p15:guide>
        <p15:guide id="4" pos="288">
          <p15:clr>
            <a:srgbClr val="F26B43"/>
          </p15:clr>
        </p15:guide>
        <p15:guide id="5" pos="5472">
          <p15:clr>
            <a:srgbClr val="F26B43"/>
          </p15:clr>
        </p15:guide>
        <p15:guide id="6" pos="5616">
          <p15:clr>
            <a:srgbClr val="F26B43"/>
          </p15:clr>
        </p15:guide>
        <p15:guide id="7" orient="horz" pos="3084">
          <p15:clr>
            <a:srgbClr val="F26B43"/>
          </p15:clr>
        </p15:guide>
        <p15:guide id="8" orient="horz" pos="672">
          <p15:clr>
            <a:srgbClr val="F26B43"/>
          </p15:clr>
        </p15:guide>
        <p15:guide id="9" orient="horz" pos="276">
          <p15:clr>
            <a:srgbClr val="F26B43"/>
          </p15:clr>
        </p15:guide>
        <p15:guide id="10" orient="horz" pos="2964">
          <p15:clr>
            <a:srgbClr val="F26B43"/>
          </p15:clr>
        </p15:guide>
        <p15:guide id="11" orient="horz" pos="1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435081"/>
            <a:ext cx="8069136" cy="264785"/>
          </a:xfrm>
          <a:prstGeom prst="rect">
            <a:avLst/>
          </a:prstGeom>
        </p:spPr>
        <p:txBody>
          <a:bodyPr vert="horz" wrap="square" lIns="0" tIns="0" rIns="0" bIns="0" rtlCol="0">
            <a:normAutofit/>
          </a:bodyPr>
          <a:lstStyle/>
          <a:p>
            <a:pPr marL="0" lvl="0" indent="0">
              <a:spcBef>
                <a:spcPts val="1200"/>
              </a:spcBef>
              <a:buClr>
                <a:srgbClr val="0072C8"/>
              </a:buClr>
              <a:buSzPct val="110000"/>
              <a:buFont typeface="Wingdings" panose="05000000000000000000" pitchFamily="2" charset="2"/>
            </a:pPr>
            <a:endParaRPr lang="en-US" dirty="0"/>
          </a:p>
        </p:txBody>
      </p:sp>
      <p:sp>
        <p:nvSpPr>
          <p:cNvPr id="7" name="Text Placeholder 6"/>
          <p:cNvSpPr>
            <a:spLocks noGrp="1"/>
          </p:cNvSpPr>
          <p:nvPr>
            <p:ph type="body" idx="1"/>
          </p:nvPr>
        </p:nvSpPr>
        <p:spPr>
          <a:xfrm>
            <a:off x="457200" y="1072134"/>
            <a:ext cx="8236324" cy="1059264"/>
          </a:xfrm>
          <a:prstGeom prst="rect">
            <a:avLst/>
          </a:prstGeom>
        </p:spPr>
        <p:txBody>
          <a:bodyPr vert="horz" wrap="square"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7662673" y="4560148"/>
            <a:ext cx="1030852" cy="171450"/>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accent3"/>
                </a:solidFill>
                <a:latin typeface="Arial" panose="020B0604020202020204" pitchFamily="34" charset="0"/>
                <a:cs typeface="Arial" panose="020B0604020202020204" pitchFamily="34" charset="0"/>
              </a:rPr>
              <a:t> </a:t>
            </a: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a:t>
            </a:fld>
            <a:r>
              <a:rPr lang="en-GB" sz="800" spc="0" baseline="0" dirty="0">
                <a:solidFill>
                  <a:schemeClr val="accent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4218758"/>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0" r:id="rId17"/>
    <p:sldLayoutId id="2147484091" r:id="rId18"/>
    <p:sldLayoutId id="2147484092" r:id="rId19"/>
    <p:sldLayoutId id="2147484093" r:id="rId20"/>
    <p:sldLayoutId id="2147484094" r:id="rId21"/>
    <p:sldLayoutId id="2147484095" r:id="rId22"/>
    <p:sldLayoutId id="2147484096" r:id="rId23"/>
    <p:sldLayoutId id="2147484097" r:id="rId24"/>
    <p:sldLayoutId id="2147484098" r:id="rId25"/>
    <p:sldLayoutId id="2147484099" r:id="rId26"/>
    <p:sldLayoutId id="2147484100" r:id="rId27"/>
    <p:sldLayoutId id="2147484101" r:id="rId28"/>
    <p:sldLayoutId id="2147484102" r:id="rId29"/>
    <p:sldLayoutId id="2147484103" r:id="rId30"/>
    <p:sldLayoutId id="2147484104" r:id="rId31"/>
    <p:sldLayoutId id="2147484105" r:id="rId32"/>
    <p:sldLayoutId id="2147484106" r:id="rId33"/>
    <p:sldLayoutId id="2147484107" r:id="rId34"/>
    <p:sldLayoutId id="2147484108" r:id="rId35"/>
    <p:sldLayoutId id="2147484109" r:id="rId36"/>
    <p:sldLayoutId id="2147484110" r:id="rId37"/>
    <p:sldLayoutId id="2147484111" r:id="rId38"/>
    <p:sldLayoutId id="2147484112" r:id="rId39"/>
    <p:sldLayoutId id="2147484113" r:id="rId40"/>
    <p:sldLayoutId id="2147484114" r:id="rId41"/>
    <p:sldLayoutId id="2147484115" r:id="rId42"/>
    <p:sldLayoutId id="2147484116" r:id="rId43"/>
    <p:sldLayoutId id="2147484117" r:id="rId44"/>
    <p:sldLayoutId id="2147484118" r:id="rId45"/>
    <p:sldLayoutId id="2147484119" r:id="rId46"/>
  </p:sldLayoutIdLst>
  <p:hf sldNum="0" hdr="0" dt="0"/>
  <p:txStyles>
    <p:titleStyle>
      <a:lvl1pPr algn="l" defTabSz="914400" rtl="0" eaLnBrk="1" latinLnBrk="0" hangingPunct="1">
        <a:lnSpc>
          <a:spcPct val="90000"/>
        </a:lnSpc>
        <a:spcBef>
          <a:spcPct val="0"/>
        </a:spcBef>
        <a:buNone/>
        <a:defRPr lang="en-US" sz="1800" b="1" kern="0" spc="-100" baseline="0" dirty="0">
          <a:solidFill>
            <a:schemeClr val="accent3"/>
          </a:solidFill>
          <a:latin typeface="Arial" panose="020B0604020202020204" pitchFamily="34" charset="0"/>
          <a:ea typeface="Roboto Medium" panose="02000000000000000000" pitchFamily="2" charset="0"/>
          <a:cs typeface="Arial" panose="020B0604020202020204" pitchFamily="34" charset="0"/>
        </a:defRPr>
      </a:lvl1pPr>
    </p:titleStyle>
    <p:body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44">
          <p15:clr>
            <a:srgbClr val="F26B43"/>
          </p15:clr>
        </p15:guide>
        <p15:guide id="4" pos="288">
          <p15:clr>
            <a:srgbClr val="F26B43"/>
          </p15:clr>
        </p15:guide>
        <p15:guide id="5" pos="5472">
          <p15:clr>
            <a:srgbClr val="F26B43"/>
          </p15:clr>
        </p15:guide>
        <p15:guide id="6" pos="5616">
          <p15:clr>
            <a:srgbClr val="F26B43"/>
          </p15:clr>
        </p15:guide>
        <p15:guide id="7" orient="horz" pos="3084">
          <p15:clr>
            <a:srgbClr val="F26B43"/>
          </p15:clr>
        </p15:guide>
        <p15:guide id="8" orient="horz" pos="672">
          <p15:clr>
            <a:srgbClr val="F26B43"/>
          </p15:clr>
        </p15:guide>
        <p15:guide id="9" orient="horz" pos="276">
          <p15:clr>
            <a:srgbClr val="F26B43"/>
          </p15:clr>
        </p15:guide>
        <p15:guide id="10" orient="horz" pos="2964">
          <p15:clr>
            <a:srgbClr val="F26B43"/>
          </p15:clr>
        </p15:guide>
        <p15:guide id="11" orient="horz" pos="1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7.jpeg"/><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4.xml"/><Relationship Id="rId4" Type="http://schemas.openxmlformats.org/officeDocument/2006/relationships/image" Target="../media/image90.jpeg"/></Relationships>
</file>

<file path=ppt/slides/_rels/slide16.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91.jpe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19.xml.rels><?xml version="1.0" encoding="UTF-8" standalone="yes"?>
<Relationships xmlns="http://schemas.openxmlformats.org/package/2006/relationships"><Relationship Id="rId3" Type="http://schemas.openxmlformats.org/officeDocument/2006/relationships/hyperlink" Target="mailto:info@incose.net" TargetMode="External"/><Relationship Id="rId2" Type="http://schemas.openxmlformats.org/officeDocument/2006/relationships/notesSlide" Target="../notesSlides/notesSlide12.xml"/><Relationship Id="rId1" Type="http://schemas.openxmlformats.org/officeDocument/2006/relationships/slideLayout" Target="../slideLayouts/slideLayout7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hyperlink" Target="https://www.incose.org/publications" TargetMode="External"/><Relationship Id="rId7" Type="http://schemas.openxmlformats.org/officeDocument/2006/relationships/image" Target="../media/image100.png"/><Relationship Id="rId2" Type="http://schemas.openxmlformats.org/officeDocument/2006/relationships/hyperlink" Target="https://www.youtube.com/c/INCOSEYouTube" TargetMode="External"/><Relationship Id="rId1" Type="http://schemas.openxmlformats.org/officeDocument/2006/relationships/slideLayout" Target="../slideLayouts/slideLayout69.xml"/><Relationship Id="rId6" Type="http://schemas.openxmlformats.org/officeDocument/2006/relationships/hyperlink" Target="https://www.incose.org/inet/member-resources/marcom-member-resources" TargetMode="External"/><Relationship Id="rId5" Type="http://schemas.openxmlformats.org/officeDocument/2006/relationships/hyperlink" Target="https://portal.incose.org/commerce/store" TargetMode="External"/><Relationship Id="rId4" Type="http://schemas.openxmlformats.org/officeDocument/2006/relationships/hyperlink" Target="https://www.incose.org/events/calling-all-system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certification@incose.net" TargetMode="External"/><Relationship Id="rId2" Type="http://schemas.openxmlformats.org/officeDocument/2006/relationships/image" Target="../media/image101.jpeg"/><Relationship Id="rId1" Type="http://schemas.openxmlformats.org/officeDocument/2006/relationships/slideLayout" Target="../slideLayouts/slideLayout26.xml"/><Relationship Id="rId4" Type="http://schemas.openxmlformats.org/officeDocument/2006/relationships/hyperlink" Target="http://www.incose.org/certification/"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mailto:certification@incose.org"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3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notesSlide" Target="../notesSlides/notesSlide3.xm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png"/><Relationship Id="rId1" Type="http://schemas.openxmlformats.org/officeDocument/2006/relationships/slideLayout" Target="../slideLayouts/slideLayout22.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jpeg"/></Relationships>
</file>

<file path=ppt/slides/_rels/slide6.xml.rels><?xml version="1.0" encoding="UTF-8" standalone="yes"?>
<Relationships xmlns="http://schemas.openxmlformats.org/package/2006/relationships"><Relationship Id="rId13" Type="http://schemas.openxmlformats.org/officeDocument/2006/relationships/image" Target="../media/image56.jpeg"/><Relationship Id="rId18" Type="http://schemas.openxmlformats.org/officeDocument/2006/relationships/image" Target="../media/image61.png"/><Relationship Id="rId26" Type="http://schemas.openxmlformats.org/officeDocument/2006/relationships/image" Target="../media/image69.png"/><Relationship Id="rId3" Type="http://schemas.openxmlformats.org/officeDocument/2006/relationships/image" Target="../media/image46.pn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8.jpeg"/><Relationship Id="rId33" Type="http://schemas.openxmlformats.org/officeDocument/2006/relationships/image" Target="../media/image76.png"/><Relationship Id="rId2" Type="http://schemas.openxmlformats.org/officeDocument/2006/relationships/notesSlide" Target="../notesSlides/notesSlide4.xml"/><Relationship Id="rId16" Type="http://schemas.openxmlformats.org/officeDocument/2006/relationships/image" Target="../media/image59.png"/><Relationship Id="rId20" Type="http://schemas.openxmlformats.org/officeDocument/2006/relationships/image" Target="../media/image63.jpeg"/><Relationship Id="rId29" Type="http://schemas.openxmlformats.org/officeDocument/2006/relationships/image" Target="../media/image72.jpeg"/><Relationship Id="rId1" Type="http://schemas.openxmlformats.org/officeDocument/2006/relationships/slideLayout" Target="../slideLayouts/slideLayout17.xml"/><Relationship Id="rId6" Type="http://schemas.openxmlformats.org/officeDocument/2006/relationships/image" Target="../media/image49.png"/><Relationship Id="rId11" Type="http://schemas.openxmlformats.org/officeDocument/2006/relationships/image" Target="../media/image54.jpeg"/><Relationship Id="rId24" Type="http://schemas.openxmlformats.org/officeDocument/2006/relationships/image" Target="../media/image67.png"/><Relationship Id="rId32" Type="http://schemas.openxmlformats.org/officeDocument/2006/relationships/image" Target="../media/image75.png"/><Relationship Id="rId5" Type="http://schemas.openxmlformats.org/officeDocument/2006/relationships/image" Target="../media/image48.jpeg"/><Relationship Id="rId15" Type="http://schemas.openxmlformats.org/officeDocument/2006/relationships/image" Target="../media/image58.png"/><Relationship Id="rId23" Type="http://schemas.openxmlformats.org/officeDocument/2006/relationships/image" Target="../media/image66.png"/><Relationship Id="rId28" Type="http://schemas.openxmlformats.org/officeDocument/2006/relationships/image" Target="../media/image71.png"/><Relationship Id="rId10" Type="http://schemas.openxmlformats.org/officeDocument/2006/relationships/image" Target="../media/image53.png"/><Relationship Id="rId19" Type="http://schemas.openxmlformats.org/officeDocument/2006/relationships/image" Target="../media/image62.png"/><Relationship Id="rId31" Type="http://schemas.openxmlformats.org/officeDocument/2006/relationships/image" Target="../media/image74.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70.jpeg"/><Relationship Id="rId30" Type="http://schemas.openxmlformats.org/officeDocument/2006/relationships/image" Target="../media/image73.png"/><Relationship Id="rId8"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4.png"/><Relationship Id="rId3" Type="http://schemas.openxmlformats.org/officeDocument/2006/relationships/image" Target="../media/image77.jpeg"/><Relationship Id="rId7" Type="http://schemas.openxmlformats.org/officeDocument/2006/relationships/image" Target="../media/image81.svg"/><Relationship Id="rId12"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80.png"/><Relationship Id="rId11" Type="http://schemas.openxmlformats.org/officeDocument/2006/relationships/image" Target="../media/image2.png"/><Relationship Id="rId5" Type="http://schemas.openxmlformats.org/officeDocument/2006/relationships/image" Target="../media/image79.png"/><Relationship Id="rId10" Type="http://schemas.openxmlformats.org/officeDocument/2006/relationships/image" Target="../media/image1.png"/><Relationship Id="rId4" Type="http://schemas.openxmlformats.org/officeDocument/2006/relationships/image" Target="../media/image78.png"/><Relationship Id="rId9" Type="http://schemas.openxmlformats.org/officeDocument/2006/relationships/image" Target="../media/image83.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image" Target="../media/image86.png"/><Relationship Id="rId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213B48A-0FC9-4E4A-272D-FE8337926732}"/>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p:pic>
      <p:sp>
        <p:nvSpPr>
          <p:cNvPr id="2" name="Rectangle 1">
            <a:extLst>
              <a:ext uri="{FF2B5EF4-FFF2-40B4-BE49-F238E27FC236}">
                <a16:creationId xmlns:a16="http://schemas.microsoft.com/office/drawing/2014/main" id="{F24ECFB8-D144-7836-81A3-F5BEBDD2C52A}"/>
              </a:ext>
            </a:extLst>
          </p:cNvPr>
          <p:cNvSpPr/>
          <p:nvPr/>
        </p:nvSpPr>
        <p:spPr>
          <a:xfrm>
            <a:off x="0" y="0"/>
            <a:ext cx="9144000" cy="3240505"/>
          </a:xfrm>
          <a:prstGeom prst="rect">
            <a:avLst/>
          </a:prstGeom>
          <a:gradFill flip="none" rotWithShape="1">
            <a:gsLst>
              <a:gs pos="2000">
                <a:schemeClr val="accent3">
                  <a:lumMod val="97000"/>
                  <a:lumOff val="3000"/>
                </a:schemeClr>
              </a:gs>
              <a:gs pos="100000">
                <a:schemeClr val="accent3">
                  <a:lumMod val="60000"/>
                  <a:lumOff val="40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sz="1400" dirty="0">
              <a:solidFill>
                <a:schemeClr val="bg1"/>
              </a:solidFill>
              <a:ea typeface="Segoe UI Black" panose="020B0A02040204020203" pitchFamily="34" charset="0"/>
              <a:cs typeface="Segoe UI Black" panose="020B0A02040204020203" pitchFamily="34" charset="0"/>
            </a:endParaRPr>
          </a:p>
        </p:txBody>
      </p:sp>
      <p:sp>
        <p:nvSpPr>
          <p:cNvPr id="3" name="Title 2">
            <a:extLst>
              <a:ext uri="{FF2B5EF4-FFF2-40B4-BE49-F238E27FC236}">
                <a16:creationId xmlns:a16="http://schemas.microsoft.com/office/drawing/2014/main" id="{00658507-64AC-4F43-75EC-33B18C3C42AF}"/>
              </a:ext>
            </a:extLst>
          </p:cNvPr>
          <p:cNvSpPr>
            <a:spLocks noGrp="1"/>
          </p:cNvSpPr>
          <p:nvPr>
            <p:ph type="title"/>
          </p:nvPr>
        </p:nvSpPr>
        <p:spPr>
          <a:xfrm>
            <a:off x="466851" y="438150"/>
            <a:ext cx="5401513" cy="2312253"/>
          </a:xfrm>
        </p:spPr>
        <p:txBody>
          <a:bodyPr/>
          <a:lstStyle/>
          <a:p>
            <a:r>
              <a:rPr lang="en-US" dirty="0">
                <a:solidFill>
                  <a:srgbClr val="2B6FAB"/>
                </a:solidFill>
              </a:rPr>
              <a:t>INCOSE </a:t>
            </a:r>
            <a:br>
              <a:rPr lang="en-US" dirty="0">
                <a:solidFill>
                  <a:srgbClr val="2B6FAB"/>
                </a:solidFill>
              </a:rPr>
            </a:br>
            <a:r>
              <a:rPr lang="en-US" dirty="0">
                <a:solidFill>
                  <a:srgbClr val="2B6FAB"/>
                </a:solidFill>
              </a:rPr>
              <a:t>Systems Engineering Professional (SEP) </a:t>
            </a:r>
            <a:br>
              <a:rPr lang="en-US" dirty="0">
                <a:solidFill>
                  <a:srgbClr val="2B6FAB"/>
                </a:solidFill>
              </a:rPr>
            </a:br>
            <a:r>
              <a:rPr lang="en-US" dirty="0">
                <a:solidFill>
                  <a:srgbClr val="2B6FAB"/>
                </a:solidFill>
              </a:rPr>
              <a:t>Certification Program</a:t>
            </a:r>
          </a:p>
        </p:txBody>
      </p:sp>
      <p:sp>
        <p:nvSpPr>
          <p:cNvPr id="8" name="TextBox 7">
            <a:extLst>
              <a:ext uri="{FF2B5EF4-FFF2-40B4-BE49-F238E27FC236}">
                <a16:creationId xmlns:a16="http://schemas.microsoft.com/office/drawing/2014/main" id="{D532EB68-F5E9-9132-180C-EFBDFEE6A739}"/>
              </a:ext>
            </a:extLst>
          </p:cNvPr>
          <p:cNvSpPr txBox="1"/>
          <p:nvPr/>
        </p:nvSpPr>
        <p:spPr>
          <a:xfrm>
            <a:off x="4409954" y="4520684"/>
            <a:ext cx="4572000" cy="369332"/>
          </a:xfrm>
          <a:prstGeom prst="rect">
            <a:avLst/>
          </a:prstGeom>
          <a:noFill/>
        </p:spPr>
        <p:txBody>
          <a:bodyPr wrap="square">
            <a:spAutoFit/>
          </a:bodyPr>
          <a:lstStyle/>
          <a:p>
            <a:pPr algn="r"/>
            <a:r>
              <a:rPr lang="en-US" dirty="0">
                <a:solidFill>
                  <a:srgbClr val="2B6FAB"/>
                </a:solidFill>
              </a:rPr>
              <a:t>Program Summary</a:t>
            </a:r>
          </a:p>
        </p:txBody>
      </p:sp>
      <p:pic>
        <p:nvPicPr>
          <p:cNvPr id="9" name="Picture 8">
            <a:extLst>
              <a:ext uri="{FF2B5EF4-FFF2-40B4-BE49-F238E27FC236}">
                <a16:creationId xmlns:a16="http://schemas.microsoft.com/office/drawing/2014/main" id="{F10A461F-7457-5BB3-DA22-E35334B8F0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0756" y="253484"/>
            <a:ext cx="1816383" cy="1636311"/>
          </a:xfrm>
          <a:prstGeom prst="rect">
            <a:avLst/>
          </a:prstGeom>
        </p:spPr>
      </p:pic>
    </p:spTree>
    <p:extLst>
      <p:ext uri="{BB962C8B-B14F-4D97-AF65-F5344CB8AC3E}">
        <p14:creationId xmlns:p14="http://schemas.microsoft.com/office/powerpoint/2010/main" val="70680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7ED3E5-DE1A-E50D-C4C5-1BAD8EDC8D59}"/>
              </a:ext>
            </a:extLst>
          </p:cNvPr>
          <p:cNvSpPr txBox="1"/>
          <p:nvPr/>
        </p:nvSpPr>
        <p:spPr>
          <a:xfrm>
            <a:off x="1967398" y="1489502"/>
            <a:ext cx="6711746" cy="1765996"/>
          </a:xfrm>
          <a:prstGeom prst="rect">
            <a:avLst/>
          </a:prstGeom>
          <a:solidFill>
            <a:schemeClr val="bg1"/>
          </a:solidFill>
        </p:spPr>
        <p:txBody>
          <a:bodyPr wrap="square">
            <a:spAutoFit/>
          </a:bodyPr>
          <a:lstStyle/>
          <a:p>
            <a:pPr marR="0" lvl="0">
              <a:lnSpc>
                <a:spcPct val="115000"/>
              </a:lnSpc>
              <a:spcBef>
                <a:spcPts val="0"/>
              </a:spcBef>
              <a:spcAft>
                <a:spcPts val="800"/>
              </a:spcAft>
            </a:pPr>
            <a:r>
              <a:rPr lang="en-US" sz="1200" b="1" dirty="0">
                <a:solidFill>
                  <a:srgbClr val="00B050"/>
                </a:solidFill>
                <a:effectLst/>
                <a:latin typeface="Arial" panose="020B0604020202020204" pitchFamily="34" charset="0"/>
                <a:ea typeface="Verdana Pro" panose="020B0604030504040204" pitchFamily="34" charset="0"/>
                <a:cs typeface="Arial" panose="020B0604020202020204" pitchFamily="34" charset="0"/>
              </a:rPr>
              <a:t>If you have just started practicing – or want to start practicing – systems engineering, then ASEP is for you. This certification is for people at the beginning of their career as a systems engineer. The ASEP has “book knowledge” but not yet significant experience as a systems engineer.</a:t>
            </a:r>
          </a:p>
          <a:p>
            <a:pPr marL="628650" lvl="1" indent="-171450">
              <a:lnSpc>
                <a:spcPct val="115000"/>
              </a:lnSpc>
              <a:spcAft>
                <a:spcPts val="800"/>
              </a:spcAft>
              <a:buFont typeface="Arial" panose="020B0604020202020204" pitchFamily="34" charset="0"/>
              <a:buChar char="•"/>
            </a:pPr>
            <a:r>
              <a:rPr lang="en-US" sz="1200" dirty="0">
                <a:effectLst/>
                <a:latin typeface="Arial" panose="020B0604020202020204" pitchFamily="34" charset="0"/>
                <a:ea typeface="Verdana Pro" panose="020B0604030504040204" pitchFamily="34" charset="0"/>
                <a:cs typeface="Arial" panose="020B0604020202020204" pitchFamily="34" charset="0"/>
              </a:rPr>
              <a:t>Knowledge verification required</a:t>
            </a:r>
            <a:endParaRPr lang="en-US" sz="1200" dirty="0">
              <a:effectLst/>
              <a:latin typeface="Arial" panose="020B0604020202020204" pitchFamily="34" charset="0"/>
              <a:cs typeface="Arial" panose="020B0604020202020204" pitchFamily="34" charset="0"/>
            </a:endParaRPr>
          </a:p>
          <a:p>
            <a:pPr marL="628650" lvl="1" indent="-171450">
              <a:lnSpc>
                <a:spcPct val="115000"/>
              </a:lnSpc>
              <a:spcAft>
                <a:spcPts val="800"/>
              </a:spcAft>
              <a:buFont typeface="Arial" panose="020B0604020202020204" pitchFamily="34" charset="0"/>
              <a:buChar char="•"/>
            </a:pPr>
            <a:r>
              <a:rPr lang="en-US" sz="1200" dirty="0">
                <a:effectLst/>
                <a:latin typeface="Arial" panose="020B0604020202020204" pitchFamily="34" charset="0"/>
                <a:ea typeface="Verdana Pro" panose="020B0604030504040204" pitchFamily="34" charset="0"/>
                <a:cs typeface="Arial" panose="020B0604020202020204" pitchFamily="34" charset="0"/>
              </a:rPr>
              <a:t>Suitable for students, early career professional, project and program managers, and all those who “speak systems engineering”</a:t>
            </a:r>
            <a:r>
              <a:rPr lang="en-US" sz="1200" dirty="0">
                <a:solidFill>
                  <a:schemeClr val="bg1"/>
                </a:solidFill>
                <a:effectLst/>
                <a:latin typeface="Arial" panose="020B0604020202020204" pitchFamily="34" charset="0"/>
                <a:ea typeface="Verdana Pro" panose="020B0604030504040204" pitchFamily="34" charset="0"/>
                <a:cs typeface="Arial" panose="020B0604020202020204" pitchFamily="34" charset="0"/>
              </a:rPr>
              <a:t>” but do not have verifiable experience.</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32EBAC4-46EF-07F6-27DB-FB100AA91250}"/>
              </a:ext>
            </a:extLst>
          </p:cNvPr>
          <p:cNvSpPr>
            <a:spLocks noGrp="1"/>
          </p:cNvSpPr>
          <p:nvPr>
            <p:ph type="body" sz="quarter" idx="11"/>
          </p:nvPr>
        </p:nvSpPr>
        <p:spPr>
          <a:xfrm>
            <a:off x="464493" y="441223"/>
            <a:ext cx="7731856" cy="730872"/>
          </a:xfrm>
        </p:spPr>
        <p:txBody>
          <a:bodyPr/>
          <a:lstStyle/>
          <a:p>
            <a:r>
              <a:rPr lang="en-US" sz="3000" dirty="0">
                <a:solidFill>
                  <a:srgbClr val="2B6FAB"/>
                </a:solidFill>
              </a:rPr>
              <a:t>Associate Systems Engineering Professional</a:t>
            </a:r>
          </a:p>
        </p:txBody>
      </p:sp>
      <p:pic>
        <p:nvPicPr>
          <p:cNvPr id="2" name="Picture 1" descr="A close up of a label&#10;&#10;Description automatically generated with low confidence">
            <a:extLst>
              <a:ext uri="{FF2B5EF4-FFF2-40B4-BE49-F238E27FC236}">
                <a16:creationId xmlns:a16="http://schemas.microsoft.com/office/drawing/2014/main" id="{12C294D9-3AD5-4B28-F883-83A3F781F6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493" y="1185819"/>
            <a:ext cx="1282552" cy="1282552"/>
          </a:xfrm>
          <a:prstGeom prst="rect">
            <a:avLst/>
          </a:prstGeom>
        </p:spPr>
      </p:pic>
    </p:spTree>
    <p:extLst>
      <p:ext uri="{BB962C8B-B14F-4D97-AF65-F5344CB8AC3E}">
        <p14:creationId xmlns:p14="http://schemas.microsoft.com/office/powerpoint/2010/main" val="125510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7ED3E5-DE1A-E50D-C4C5-1BAD8EDC8D59}"/>
              </a:ext>
            </a:extLst>
          </p:cNvPr>
          <p:cNvSpPr txBox="1"/>
          <p:nvPr/>
        </p:nvSpPr>
        <p:spPr>
          <a:xfrm>
            <a:off x="1967398" y="1489502"/>
            <a:ext cx="6711746" cy="1785489"/>
          </a:xfrm>
          <a:prstGeom prst="rect">
            <a:avLst/>
          </a:prstGeom>
          <a:noFill/>
        </p:spPr>
        <p:txBody>
          <a:bodyPr wrap="square">
            <a:spAutoFit/>
          </a:bodyPr>
          <a:lstStyle/>
          <a:p>
            <a:r>
              <a:rPr lang="en-US" sz="1200" b="1" dirty="0">
                <a:solidFill>
                  <a:srgbClr val="7030A0"/>
                </a:solidFill>
              </a:rPr>
              <a:t>If you are a practicing Systems Engineer with more than five years of systems engineering professional work experience, then CSEP is for you.</a:t>
            </a:r>
          </a:p>
          <a:p>
            <a:endParaRPr lang="en-US" sz="1200" dirty="0">
              <a:solidFill>
                <a:srgbClr val="7030A0"/>
              </a:solidFill>
            </a:endParaRPr>
          </a:p>
          <a:p>
            <a:pPr marL="628650" lvl="1" indent="-171450">
              <a:lnSpc>
                <a:spcPct val="115000"/>
              </a:lnSpc>
              <a:spcAft>
                <a:spcPts val="800"/>
              </a:spcAft>
              <a:buFont typeface="Arial" panose="020B0604020202020204" pitchFamily="34" charset="0"/>
              <a:buChar char="•"/>
            </a:pPr>
            <a:r>
              <a:rPr lang="en-US" sz="1200" dirty="0">
                <a:effectLst/>
                <a:latin typeface="Arial" panose="020B0604020202020204" pitchFamily="34" charset="0"/>
                <a:ea typeface="Verdana Pro" panose="020B0604030504040204" pitchFamily="34" charset="0"/>
                <a:cs typeface="Arial" panose="020B0604020202020204" pitchFamily="34" charset="0"/>
              </a:rPr>
              <a:t>Knowledge verification required</a:t>
            </a:r>
            <a:endParaRPr lang="en-US" sz="1200" dirty="0">
              <a:effectLst/>
              <a:latin typeface="Arial" panose="020B0604020202020204" pitchFamily="34" charset="0"/>
              <a:cs typeface="Arial" panose="020B0604020202020204" pitchFamily="34" charset="0"/>
            </a:endParaRPr>
          </a:p>
          <a:p>
            <a:pPr marL="628650" lvl="1" indent="-171450">
              <a:lnSpc>
                <a:spcPct val="115000"/>
              </a:lnSpc>
              <a:spcAft>
                <a:spcPts val="800"/>
              </a:spcAft>
              <a:buFont typeface="Arial" panose="020B0604020202020204" pitchFamily="34" charset="0"/>
              <a:buChar char="•"/>
            </a:pPr>
            <a:r>
              <a:rPr lang="en-US" sz="1200" dirty="0">
                <a:effectLst/>
                <a:latin typeface="Arial" panose="020B0604020202020204" pitchFamily="34" charset="0"/>
                <a:ea typeface="Verdana Pro" panose="020B0604030504040204" pitchFamily="34" charset="0"/>
                <a:cs typeface="Arial" panose="020B0604020202020204" pitchFamily="34" charset="0"/>
              </a:rPr>
              <a:t>At least five years of experience required</a:t>
            </a:r>
            <a:endParaRPr lang="en-US" sz="1200" dirty="0">
              <a:effectLst/>
              <a:latin typeface="Arial" panose="020B0604020202020204" pitchFamily="34" charset="0"/>
              <a:cs typeface="Arial" panose="020B0604020202020204" pitchFamily="34" charset="0"/>
            </a:endParaRPr>
          </a:p>
          <a:p>
            <a:pPr marL="628650" lvl="1" indent="-171450">
              <a:lnSpc>
                <a:spcPct val="115000"/>
              </a:lnSpc>
              <a:spcAft>
                <a:spcPts val="800"/>
              </a:spcAft>
              <a:buFont typeface="Arial" panose="020B0604020202020204" pitchFamily="34" charset="0"/>
              <a:buChar char="•"/>
            </a:pPr>
            <a:r>
              <a:rPr lang="en-US" sz="1200" dirty="0">
                <a:effectLst/>
                <a:latin typeface="Arial" panose="020B0604020202020204" pitchFamily="34" charset="0"/>
                <a:ea typeface="Verdana Pro" panose="020B0604030504040204" pitchFamily="34" charset="0"/>
                <a:cs typeface="Arial" panose="020B0604020202020204" pitchFamily="34" charset="0"/>
              </a:rPr>
              <a:t>At least five years of experience verification required</a:t>
            </a:r>
            <a:endParaRPr lang="en-US" sz="1200" dirty="0">
              <a:effectLst/>
              <a:latin typeface="Arial" panose="020B0604020202020204" pitchFamily="34" charset="0"/>
              <a:cs typeface="Arial" panose="020B0604020202020204" pitchFamily="34" charset="0"/>
            </a:endParaRPr>
          </a:p>
          <a:p>
            <a:pPr marL="628650" lvl="1" indent="-171450">
              <a:lnSpc>
                <a:spcPct val="115000"/>
              </a:lnSpc>
              <a:spcAft>
                <a:spcPts val="800"/>
              </a:spcAft>
              <a:buFont typeface="Arial" panose="020B0604020202020204" pitchFamily="34" charset="0"/>
              <a:buChar char="•"/>
            </a:pPr>
            <a:r>
              <a:rPr lang="en-US" sz="1200" dirty="0">
                <a:effectLst/>
                <a:latin typeface="Arial" panose="020B0604020202020204" pitchFamily="34" charset="0"/>
                <a:ea typeface="Verdana Pro" panose="020B0604030504040204" pitchFamily="34" charset="0"/>
                <a:cs typeface="Arial" panose="020B0604020202020204" pitchFamily="34" charset="0"/>
              </a:rPr>
              <a:t>Suitable for independent practitioners, which includes most systems</a:t>
            </a:r>
            <a:r>
              <a:rPr lang="en-US" sz="1200" dirty="0">
                <a:solidFill>
                  <a:schemeClr val="bg1"/>
                </a:solidFill>
                <a:effectLst/>
                <a:latin typeface="Arial" panose="020B0604020202020204" pitchFamily="34" charset="0"/>
                <a:ea typeface="Verdana Pro" panose="020B0604030504040204" pitchFamily="34" charset="0"/>
                <a:cs typeface="Arial" panose="020B0604020202020204" pitchFamily="34" charset="0"/>
              </a:rPr>
              <a:t> engineers.</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32EBAC4-46EF-07F6-27DB-FB100AA91250}"/>
              </a:ext>
            </a:extLst>
          </p:cNvPr>
          <p:cNvSpPr>
            <a:spLocks noGrp="1"/>
          </p:cNvSpPr>
          <p:nvPr>
            <p:ph type="body" sz="quarter" idx="11"/>
          </p:nvPr>
        </p:nvSpPr>
        <p:spPr>
          <a:xfrm>
            <a:off x="464493" y="441223"/>
            <a:ext cx="7640416" cy="697621"/>
          </a:xfrm>
        </p:spPr>
        <p:txBody>
          <a:bodyPr/>
          <a:lstStyle/>
          <a:p>
            <a:r>
              <a:rPr lang="en-US" sz="3000" dirty="0">
                <a:solidFill>
                  <a:srgbClr val="2B6FAB"/>
                </a:solidFill>
              </a:rPr>
              <a:t>Certified Systems Engineering Professional</a:t>
            </a:r>
          </a:p>
        </p:txBody>
      </p:sp>
      <p:pic>
        <p:nvPicPr>
          <p:cNvPr id="5" name="Picture 4" descr="Logo&#10;&#10;Description automatically generated">
            <a:extLst>
              <a:ext uri="{FF2B5EF4-FFF2-40B4-BE49-F238E27FC236}">
                <a16:creationId xmlns:a16="http://schemas.microsoft.com/office/drawing/2014/main" id="{9DD9A7AA-78FD-EC26-F0FE-CB766E6DAC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493" y="1172868"/>
            <a:ext cx="1289965" cy="1289965"/>
          </a:xfrm>
          <a:prstGeom prst="rect">
            <a:avLst/>
          </a:prstGeom>
        </p:spPr>
      </p:pic>
    </p:spTree>
    <p:extLst>
      <p:ext uri="{BB962C8B-B14F-4D97-AF65-F5344CB8AC3E}">
        <p14:creationId xmlns:p14="http://schemas.microsoft.com/office/powerpoint/2010/main" val="371857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7ED3E5-DE1A-E50D-C4C5-1BAD8EDC8D59}"/>
              </a:ext>
            </a:extLst>
          </p:cNvPr>
          <p:cNvSpPr txBox="1"/>
          <p:nvPr/>
        </p:nvSpPr>
        <p:spPr>
          <a:xfrm>
            <a:off x="1967398" y="1489502"/>
            <a:ext cx="6711746" cy="2292294"/>
          </a:xfrm>
          <a:prstGeom prst="rect">
            <a:avLst/>
          </a:prstGeom>
          <a:noFill/>
        </p:spPr>
        <p:txBody>
          <a:bodyPr wrap="square">
            <a:spAutoFit/>
          </a:bodyPr>
          <a:lstStyle/>
          <a:p>
            <a:r>
              <a:rPr lang="en-US" sz="1200" b="1" dirty="0">
                <a:solidFill>
                  <a:srgbClr val="E7BC1F"/>
                </a:solidFill>
              </a:rPr>
              <a:t>If you are a systems engineering leader with recognized systems accomplishments </a:t>
            </a:r>
            <a:br>
              <a:rPr lang="en-US" sz="1200" b="1" dirty="0">
                <a:solidFill>
                  <a:srgbClr val="E7BC1F"/>
                </a:solidFill>
              </a:rPr>
            </a:br>
            <a:r>
              <a:rPr lang="en-US" sz="1200" b="1" dirty="0">
                <a:solidFill>
                  <a:srgbClr val="E7BC1F"/>
                </a:solidFill>
              </a:rPr>
              <a:t>and have many years of systems engineering professional work experience, then ESEP </a:t>
            </a:r>
            <a:br>
              <a:rPr lang="en-US" sz="1200" b="1" dirty="0">
                <a:solidFill>
                  <a:srgbClr val="E7BC1F"/>
                </a:solidFill>
              </a:rPr>
            </a:br>
            <a:r>
              <a:rPr lang="en-US" sz="1200" b="1" dirty="0">
                <a:solidFill>
                  <a:srgbClr val="E7BC1F"/>
                </a:solidFill>
              </a:rPr>
              <a:t>is for you.</a:t>
            </a:r>
          </a:p>
          <a:p>
            <a:endParaRPr lang="en-US" sz="1200" dirty="0">
              <a:solidFill>
                <a:srgbClr val="7030A0"/>
              </a:solidFill>
            </a:endParaRPr>
          </a:p>
          <a:p>
            <a:pPr marL="628650" lvl="1" indent="-171450">
              <a:lnSpc>
                <a:spcPct val="115000"/>
              </a:lnSpc>
              <a:spcAft>
                <a:spcPts val="800"/>
              </a:spcAft>
              <a:buFont typeface="Arial" panose="020B0604020202020204" pitchFamily="34" charset="0"/>
              <a:buChar char="•"/>
            </a:pPr>
            <a:r>
              <a:rPr lang="en-US" sz="1200" dirty="0">
                <a:effectLst/>
                <a:latin typeface="Arial" panose="020B0604020202020204" pitchFamily="34" charset="0"/>
                <a:ea typeface="Verdana Pro" panose="020B0604030504040204" pitchFamily="34" charset="0"/>
                <a:cs typeface="Arial" panose="020B0604020202020204" pitchFamily="34" charset="0"/>
              </a:rPr>
              <a:t>At least 20 years of experience required</a:t>
            </a:r>
            <a:endParaRPr lang="en-US" sz="1200" dirty="0">
              <a:effectLst/>
              <a:latin typeface="Arial" panose="020B0604020202020204" pitchFamily="34" charset="0"/>
              <a:cs typeface="Arial" panose="020B0604020202020204" pitchFamily="34" charset="0"/>
            </a:endParaRPr>
          </a:p>
          <a:p>
            <a:pPr marL="628650" lvl="1" indent="-171450">
              <a:lnSpc>
                <a:spcPct val="115000"/>
              </a:lnSpc>
              <a:spcAft>
                <a:spcPts val="800"/>
              </a:spcAft>
              <a:buFont typeface="Arial" panose="020B0604020202020204" pitchFamily="34" charset="0"/>
              <a:buChar char="•"/>
            </a:pPr>
            <a:r>
              <a:rPr lang="en-US" sz="1200" dirty="0">
                <a:effectLst/>
                <a:latin typeface="Arial" panose="020B0604020202020204" pitchFamily="34" charset="0"/>
                <a:ea typeface="Verdana Pro" panose="020B0604030504040204" pitchFamily="34" charset="0"/>
                <a:cs typeface="Arial" panose="020B0604020202020204" pitchFamily="34" charset="0"/>
              </a:rPr>
              <a:t>At least 10 years of experience verification required</a:t>
            </a:r>
            <a:endParaRPr lang="en-US" sz="1200" dirty="0">
              <a:effectLst/>
              <a:latin typeface="Arial" panose="020B0604020202020204" pitchFamily="34" charset="0"/>
              <a:cs typeface="Arial" panose="020B0604020202020204" pitchFamily="34" charset="0"/>
            </a:endParaRPr>
          </a:p>
          <a:p>
            <a:pPr marL="628650" lvl="1" indent="-171450">
              <a:lnSpc>
                <a:spcPct val="115000"/>
              </a:lnSpc>
              <a:spcAft>
                <a:spcPts val="800"/>
              </a:spcAft>
              <a:buFont typeface="Arial" panose="020B0604020202020204" pitchFamily="34" charset="0"/>
              <a:buChar char="•"/>
            </a:pPr>
            <a:r>
              <a:rPr lang="en-US" sz="1200" dirty="0">
                <a:effectLst/>
                <a:latin typeface="Arial" panose="020B0604020202020204" pitchFamily="34" charset="0"/>
                <a:ea typeface="Verdana Pro" panose="020B0604030504040204" pitchFamily="34" charset="0"/>
                <a:cs typeface="Arial" panose="020B0604020202020204" pitchFamily="34" charset="0"/>
              </a:rPr>
              <a:t>Suitable for technical leaders who have “moved the needle” in applying systems engineering within a community, which may include their employer, client, or a professional society. Few individuals meet the ESEP requirements, even if they have been practicing systems engineering for a long time</a:t>
            </a:r>
            <a:r>
              <a:rPr lang="en-US" sz="1200" dirty="0">
                <a:solidFill>
                  <a:schemeClr val="bg1"/>
                </a:solidFill>
                <a:effectLst/>
                <a:latin typeface="Arial" panose="020B0604020202020204" pitchFamily="34" charset="0"/>
                <a:ea typeface="Verdana Pro" panose="020B060403050404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32EBAC4-46EF-07F6-27DB-FB100AA91250}"/>
              </a:ext>
            </a:extLst>
          </p:cNvPr>
          <p:cNvSpPr>
            <a:spLocks noGrp="1"/>
          </p:cNvSpPr>
          <p:nvPr>
            <p:ph type="body" sz="quarter" idx="11"/>
          </p:nvPr>
        </p:nvSpPr>
        <p:spPr>
          <a:xfrm>
            <a:off x="464493" y="441223"/>
            <a:ext cx="7790045" cy="949858"/>
          </a:xfrm>
        </p:spPr>
        <p:txBody>
          <a:bodyPr/>
          <a:lstStyle/>
          <a:p>
            <a:r>
              <a:rPr lang="en-US" sz="3000" dirty="0">
                <a:solidFill>
                  <a:srgbClr val="2B6FAB"/>
                </a:solidFill>
              </a:rPr>
              <a:t>Expert Systems Engineering Professional</a:t>
            </a:r>
          </a:p>
        </p:txBody>
      </p:sp>
      <p:pic>
        <p:nvPicPr>
          <p:cNvPr id="2" name="Picture 1" descr="Logo&#10;&#10;Description automatically generated">
            <a:extLst>
              <a:ext uri="{FF2B5EF4-FFF2-40B4-BE49-F238E27FC236}">
                <a16:creationId xmlns:a16="http://schemas.microsoft.com/office/drawing/2014/main" id="{A589D98F-FB04-5F66-337D-328ACE2C6D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493" y="1176867"/>
            <a:ext cx="1297379" cy="1293672"/>
          </a:xfrm>
          <a:prstGeom prst="rect">
            <a:avLst/>
          </a:prstGeom>
        </p:spPr>
      </p:pic>
    </p:spTree>
    <p:extLst>
      <p:ext uri="{BB962C8B-B14F-4D97-AF65-F5344CB8AC3E}">
        <p14:creationId xmlns:p14="http://schemas.microsoft.com/office/powerpoint/2010/main" val="9668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B049E2-CB68-DE66-ADB6-0A54100F4E84}"/>
              </a:ext>
            </a:extLst>
          </p:cNvPr>
          <p:cNvSpPr>
            <a:spLocks noGrp="1"/>
          </p:cNvSpPr>
          <p:nvPr>
            <p:ph type="body" sz="quarter" idx="11"/>
          </p:nvPr>
        </p:nvSpPr>
        <p:spPr/>
        <p:txBody>
          <a:bodyPr/>
          <a:lstStyle/>
          <a:p>
            <a:r>
              <a:rPr lang="en-US" dirty="0">
                <a:solidFill>
                  <a:srgbClr val="2B6FAB"/>
                </a:solidFill>
              </a:rPr>
              <a:t>Knowledge Verified by Exam or Coursework</a:t>
            </a:r>
          </a:p>
        </p:txBody>
      </p:sp>
      <p:sp>
        <p:nvSpPr>
          <p:cNvPr id="17" name="Text Placeholder 2">
            <a:extLst>
              <a:ext uri="{FF2B5EF4-FFF2-40B4-BE49-F238E27FC236}">
                <a16:creationId xmlns:a16="http://schemas.microsoft.com/office/drawing/2014/main" id="{BD52FF0B-DF83-E894-A82E-93C5A0EB9F85}"/>
              </a:ext>
            </a:extLst>
          </p:cNvPr>
          <p:cNvSpPr txBox="1">
            <a:spLocks/>
          </p:cNvSpPr>
          <p:nvPr/>
        </p:nvSpPr>
        <p:spPr>
          <a:xfrm>
            <a:off x="3764377" y="596037"/>
            <a:ext cx="5160335" cy="4283534"/>
          </a:xfrm>
          <a:prstGeom prst="rect">
            <a:avLst/>
          </a:prstGeom>
        </p:spPr>
        <p:txBody>
          <a:bodyPr numCol="1"/>
          <a:lst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200"/>
              </a:spcAft>
              <a:buNone/>
            </a:pPr>
            <a:r>
              <a:rPr lang="en-US" sz="1400" b="1" dirty="0">
                <a:solidFill>
                  <a:srgbClr val="2B6FAB"/>
                </a:solidFill>
              </a:rPr>
              <a:t>Knowledge Requirements</a:t>
            </a:r>
          </a:p>
          <a:p>
            <a:pPr marL="171450" lvl="1" indent="-171450">
              <a:spcBef>
                <a:spcPts val="0"/>
              </a:spcBef>
              <a:spcAft>
                <a:spcPts val="200"/>
              </a:spcAft>
            </a:pPr>
            <a:r>
              <a:rPr lang="en-US" sz="1200" dirty="0">
                <a:solidFill>
                  <a:schemeClr val="tx1"/>
                </a:solidFill>
              </a:rPr>
              <a:t>Based on INCOSE Systems Engineering Handbook v4</a:t>
            </a:r>
          </a:p>
          <a:p>
            <a:pPr marL="171450" lvl="1" indent="-171450">
              <a:spcBef>
                <a:spcPts val="0"/>
              </a:spcBef>
              <a:spcAft>
                <a:spcPts val="200"/>
              </a:spcAft>
            </a:pPr>
            <a:r>
              <a:rPr lang="en-US" sz="1200" dirty="0">
                <a:solidFill>
                  <a:schemeClr val="tx1"/>
                </a:solidFill>
              </a:rPr>
              <a:t>Required for ASEP and CSEP certification</a:t>
            </a:r>
          </a:p>
          <a:p>
            <a:pPr marL="171450" lvl="1" indent="-171450">
              <a:spcBef>
                <a:spcPts val="0"/>
              </a:spcBef>
              <a:spcAft>
                <a:spcPts val="200"/>
              </a:spcAft>
            </a:pPr>
            <a:r>
              <a:rPr lang="en-US" sz="1200" dirty="0">
                <a:solidFill>
                  <a:schemeClr val="tx1"/>
                </a:solidFill>
              </a:rPr>
              <a:t>Can be verified through knowledge exam</a:t>
            </a:r>
          </a:p>
          <a:p>
            <a:pPr marL="171450" lvl="1" indent="-171450">
              <a:spcBef>
                <a:spcPts val="0"/>
              </a:spcBef>
              <a:spcAft>
                <a:spcPts val="200"/>
              </a:spcAft>
            </a:pPr>
            <a:r>
              <a:rPr lang="en-US" sz="1200" dirty="0">
                <a:solidFill>
                  <a:schemeClr val="tx1"/>
                </a:solidFill>
              </a:rPr>
              <a:t>Can be verified through university coursework</a:t>
            </a:r>
          </a:p>
          <a:p>
            <a:pPr>
              <a:spcBef>
                <a:spcPts val="0"/>
              </a:spcBef>
              <a:spcAft>
                <a:spcPts val="200"/>
              </a:spcAft>
            </a:pPr>
            <a:endParaRPr lang="en-US" dirty="0">
              <a:solidFill>
                <a:schemeClr val="tx1"/>
              </a:solidFill>
            </a:endParaRPr>
          </a:p>
          <a:p>
            <a:pPr marL="0" indent="0">
              <a:spcBef>
                <a:spcPts val="0"/>
              </a:spcBef>
              <a:spcAft>
                <a:spcPts val="200"/>
              </a:spcAft>
              <a:buNone/>
            </a:pPr>
            <a:r>
              <a:rPr lang="en-US" sz="1400" b="1" dirty="0">
                <a:solidFill>
                  <a:srgbClr val="2B6FAB"/>
                </a:solidFill>
              </a:rPr>
              <a:t>Exam is </a:t>
            </a:r>
          </a:p>
          <a:p>
            <a:pPr marL="171450" indent="-171450">
              <a:spcBef>
                <a:spcPts val="0"/>
              </a:spcBef>
              <a:spcAft>
                <a:spcPts val="200"/>
              </a:spcAft>
            </a:pPr>
            <a:r>
              <a:rPr lang="en-US" dirty="0">
                <a:solidFill>
                  <a:schemeClr val="tx1"/>
                </a:solidFill>
              </a:rPr>
              <a:t>100 multiple-choice questions</a:t>
            </a:r>
          </a:p>
          <a:p>
            <a:pPr marL="171450" indent="-171450">
              <a:spcBef>
                <a:spcPts val="0"/>
              </a:spcBef>
              <a:spcAft>
                <a:spcPts val="200"/>
              </a:spcAft>
            </a:pPr>
            <a:r>
              <a:rPr lang="en-US" dirty="0">
                <a:solidFill>
                  <a:schemeClr val="tx1"/>
                </a:solidFill>
              </a:rPr>
              <a:t>100 minutes for exam</a:t>
            </a:r>
          </a:p>
          <a:p>
            <a:pPr marL="171450" indent="-171450">
              <a:spcBef>
                <a:spcPts val="0"/>
              </a:spcBef>
              <a:spcAft>
                <a:spcPts val="200"/>
              </a:spcAft>
            </a:pPr>
            <a:r>
              <a:rPr lang="en-US" dirty="0">
                <a:solidFill>
                  <a:schemeClr val="tx1"/>
                </a:solidFill>
              </a:rPr>
              <a:t>Proctored by video through computer or in-person at INCOSE events</a:t>
            </a:r>
          </a:p>
          <a:p>
            <a:pPr marL="171450" lvl="1" indent="-171450">
              <a:spcBef>
                <a:spcPts val="0"/>
              </a:spcBef>
              <a:spcAft>
                <a:spcPts val="200"/>
              </a:spcAft>
            </a:pPr>
            <a:r>
              <a:rPr lang="en-US" sz="1200" dirty="0">
                <a:solidFill>
                  <a:schemeClr val="tx1"/>
                </a:solidFill>
              </a:rPr>
              <a:t>Administered online with video proctoring</a:t>
            </a:r>
          </a:p>
          <a:p>
            <a:pPr marL="171450" lvl="1" indent="-171450">
              <a:spcBef>
                <a:spcPts val="0"/>
              </a:spcBef>
              <a:spcAft>
                <a:spcPts val="200"/>
              </a:spcAft>
            </a:pPr>
            <a:r>
              <a:rPr lang="en-US" sz="1200" dirty="0">
                <a:solidFill>
                  <a:schemeClr val="tx1"/>
                </a:solidFill>
              </a:rPr>
              <a:t>Offered as a pencil-and-paper test at many INCOSE events</a:t>
            </a:r>
          </a:p>
          <a:p>
            <a:pPr marL="171450" lvl="1" indent="-171450">
              <a:spcBef>
                <a:spcPts val="0"/>
              </a:spcBef>
              <a:spcAft>
                <a:spcPts val="200"/>
              </a:spcAft>
            </a:pPr>
            <a:r>
              <a:rPr lang="en-US" sz="1200" dirty="0">
                <a:solidFill>
                  <a:schemeClr val="tx1"/>
                </a:solidFill>
              </a:rPr>
              <a:t>Allowed to be attempted up to 3 times per 12 months</a:t>
            </a:r>
          </a:p>
          <a:p>
            <a:pPr>
              <a:spcBef>
                <a:spcPts val="0"/>
              </a:spcBef>
              <a:spcAft>
                <a:spcPts val="200"/>
              </a:spcAft>
            </a:pPr>
            <a:endParaRPr lang="en-US" dirty="0"/>
          </a:p>
          <a:p>
            <a:pPr marL="0" indent="0">
              <a:spcBef>
                <a:spcPts val="0"/>
              </a:spcBef>
              <a:spcAft>
                <a:spcPts val="200"/>
              </a:spcAft>
              <a:buNone/>
            </a:pPr>
            <a:r>
              <a:rPr lang="en-US" sz="1400" b="1" dirty="0">
                <a:solidFill>
                  <a:srgbClr val="2B6FAB"/>
                </a:solidFill>
              </a:rPr>
              <a:t>Academic Equivalency allows course assessments </a:t>
            </a:r>
            <a:br>
              <a:rPr lang="en-US" sz="1400" b="1" dirty="0">
                <a:solidFill>
                  <a:srgbClr val="2B6FAB"/>
                </a:solidFill>
              </a:rPr>
            </a:br>
            <a:r>
              <a:rPr lang="en-US" sz="1400" b="1" dirty="0">
                <a:solidFill>
                  <a:srgbClr val="2B6FAB"/>
                </a:solidFill>
              </a:rPr>
              <a:t>to meet knowledge requirement</a:t>
            </a:r>
          </a:p>
          <a:p>
            <a:pPr marL="171450" lvl="1" indent="-171450">
              <a:spcBef>
                <a:spcPts val="0"/>
              </a:spcBef>
              <a:spcAft>
                <a:spcPts val="200"/>
              </a:spcAft>
            </a:pPr>
            <a:r>
              <a:rPr lang="en-US" sz="1200" dirty="0">
                <a:solidFill>
                  <a:schemeClr val="tx1"/>
                </a:solidFill>
              </a:rPr>
              <a:t>Must score highly in pre-approved university course</a:t>
            </a:r>
          </a:p>
          <a:p>
            <a:pPr marL="171450" lvl="1" indent="-171450">
              <a:spcBef>
                <a:spcPts val="0"/>
              </a:spcBef>
              <a:spcAft>
                <a:spcPts val="200"/>
              </a:spcAft>
            </a:pPr>
            <a:r>
              <a:rPr lang="en-US" sz="1200" dirty="0">
                <a:solidFill>
                  <a:schemeClr val="tx1"/>
                </a:solidFill>
              </a:rPr>
              <a:t>Course may be taught in any language and may use a wide variety </a:t>
            </a:r>
            <a:br>
              <a:rPr lang="en-US" sz="1200" dirty="0">
                <a:solidFill>
                  <a:schemeClr val="tx1"/>
                </a:solidFill>
              </a:rPr>
            </a:br>
            <a:r>
              <a:rPr lang="en-US" sz="1200" dirty="0">
                <a:solidFill>
                  <a:schemeClr val="tx1"/>
                </a:solidFill>
              </a:rPr>
              <a:t>of assessment methods</a:t>
            </a:r>
          </a:p>
          <a:p>
            <a:pPr marL="171450" lvl="1" indent="-171450">
              <a:spcBef>
                <a:spcPts val="0"/>
              </a:spcBef>
              <a:spcAft>
                <a:spcPts val="200"/>
              </a:spcAft>
            </a:pPr>
            <a:r>
              <a:rPr lang="en-US" sz="1200" dirty="0">
                <a:solidFill>
                  <a:schemeClr val="tx1"/>
                </a:solidFill>
              </a:rPr>
              <a:t>Course must use INCOSE SE Handbook</a:t>
            </a:r>
          </a:p>
        </p:txBody>
      </p:sp>
      <p:pic>
        <p:nvPicPr>
          <p:cNvPr id="3" name="Picture 2" descr="Logo&#10;&#10;Description automatically generated">
            <a:extLst>
              <a:ext uri="{FF2B5EF4-FFF2-40B4-BE49-F238E27FC236}">
                <a16:creationId xmlns:a16="http://schemas.microsoft.com/office/drawing/2014/main" id="{D3A7DEBA-CE49-4A1C-0BDB-51B24DBE2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493" y="3601036"/>
            <a:ext cx="1289965" cy="1289965"/>
          </a:xfrm>
          <a:prstGeom prst="rect">
            <a:avLst/>
          </a:prstGeom>
        </p:spPr>
      </p:pic>
      <p:pic>
        <p:nvPicPr>
          <p:cNvPr id="4" name="Picture 3" descr="A close up of a label&#10;&#10;Description automatically generated with low confidence">
            <a:extLst>
              <a:ext uri="{FF2B5EF4-FFF2-40B4-BE49-F238E27FC236}">
                <a16:creationId xmlns:a16="http://schemas.microsoft.com/office/drawing/2014/main" id="{F57CE027-526D-04CB-F5FF-CE184032C0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199" y="2052392"/>
            <a:ext cx="1282552" cy="1282552"/>
          </a:xfrm>
          <a:prstGeom prst="rect">
            <a:avLst/>
          </a:prstGeom>
        </p:spPr>
      </p:pic>
    </p:spTree>
    <p:extLst>
      <p:ext uri="{BB962C8B-B14F-4D97-AF65-F5344CB8AC3E}">
        <p14:creationId xmlns:p14="http://schemas.microsoft.com/office/powerpoint/2010/main" val="1124776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7805950-1F6B-2FBE-0C18-F4B354BAB320}"/>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b="-84"/>
          <a:stretch/>
        </p:blipFill>
        <p:spPr>
          <a:xfrm>
            <a:off x="5870882" y="0"/>
            <a:ext cx="3273118" cy="5143500"/>
          </a:xfrm>
        </p:spPr>
      </p:pic>
      <p:sp>
        <p:nvSpPr>
          <p:cNvPr id="5" name="Text Placeholder 4">
            <a:extLst>
              <a:ext uri="{FF2B5EF4-FFF2-40B4-BE49-F238E27FC236}">
                <a16:creationId xmlns:a16="http://schemas.microsoft.com/office/drawing/2014/main" id="{3AACACC1-2425-4483-386D-2BD42EB0B456}"/>
              </a:ext>
            </a:extLst>
          </p:cNvPr>
          <p:cNvSpPr>
            <a:spLocks noGrp="1"/>
          </p:cNvSpPr>
          <p:nvPr>
            <p:ph type="body" sz="quarter" idx="16"/>
          </p:nvPr>
        </p:nvSpPr>
        <p:spPr>
          <a:xfrm>
            <a:off x="464493" y="2324924"/>
            <a:ext cx="5279814" cy="2038918"/>
          </a:xfrm>
        </p:spPr>
        <p:txBody>
          <a:bodyPr numCol="2"/>
          <a:lstStyle/>
          <a:p>
            <a:pPr marL="171450" indent="-171450">
              <a:spcBef>
                <a:spcPts val="0"/>
              </a:spcBef>
              <a:buFont typeface="Arial" panose="020B0604020202020204" pitchFamily="34" charset="0"/>
              <a:buChar char="•"/>
            </a:pPr>
            <a:r>
              <a:rPr lang="en-US" sz="1100" dirty="0">
                <a:solidFill>
                  <a:schemeClr val="tx1"/>
                </a:solidFill>
              </a:rPr>
              <a:t>Requirements Engineering</a:t>
            </a:r>
          </a:p>
          <a:p>
            <a:pPr marL="171450" indent="-171450">
              <a:spcBef>
                <a:spcPts val="0"/>
              </a:spcBef>
              <a:buFont typeface="Arial" panose="020B0604020202020204" pitchFamily="34" charset="0"/>
              <a:buChar char="•"/>
            </a:pPr>
            <a:r>
              <a:rPr lang="en-US" sz="1100" dirty="0">
                <a:solidFill>
                  <a:schemeClr val="tx1"/>
                </a:solidFill>
              </a:rPr>
              <a:t>System and Decision Analysis</a:t>
            </a:r>
          </a:p>
          <a:p>
            <a:pPr marL="171450" indent="-171450">
              <a:spcBef>
                <a:spcPts val="0"/>
              </a:spcBef>
              <a:buFont typeface="Arial" panose="020B0604020202020204" pitchFamily="34" charset="0"/>
              <a:buChar char="•"/>
            </a:pPr>
            <a:r>
              <a:rPr lang="en-US" sz="1100" dirty="0">
                <a:solidFill>
                  <a:schemeClr val="tx1"/>
                </a:solidFill>
              </a:rPr>
              <a:t>Architecture / Design Development</a:t>
            </a:r>
          </a:p>
          <a:p>
            <a:pPr marL="171450" indent="-171450">
              <a:spcBef>
                <a:spcPts val="0"/>
              </a:spcBef>
              <a:buFont typeface="Arial" panose="020B0604020202020204" pitchFamily="34" charset="0"/>
              <a:buChar char="•"/>
            </a:pPr>
            <a:r>
              <a:rPr lang="en-US" sz="1100" dirty="0">
                <a:solidFill>
                  <a:schemeClr val="tx1"/>
                </a:solidFill>
              </a:rPr>
              <a:t>System Integration</a:t>
            </a:r>
          </a:p>
          <a:p>
            <a:pPr marL="171450" indent="-171450">
              <a:spcBef>
                <a:spcPts val="0"/>
              </a:spcBef>
              <a:buFont typeface="Arial" panose="020B0604020202020204" pitchFamily="34" charset="0"/>
              <a:buChar char="•"/>
            </a:pPr>
            <a:r>
              <a:rPr lang="en-US" sz="1100" dirty="0">
                <a:solidFill>
                  <a:schemeClr val="tx1"/>
                </a:solidFill>
              </a:rPr>
              <a:t>Verification and Validation</a:t>
            </a:r>
          </a:p>
          <a:p>
            <a:pPr marL="171450" indent="-171450">
              <a:spcBef>
                <a:spcPts val="0"/>
              </a:spcBef>
              <a:buFont typeface="Arial" panose="020B0604020202020204" pitchFamily="34" charset="0"/>
              <a:buChar char="•"/>
            </a:pPr>
            <a:r>
              <a:rPr lang="en-US" sz="1100" dirty="0">
                <a:solidFill>
                  <a:schemeClr val="tx1"/>
                </a:solidFill>
              </a:rPr>
              <a:t>System Operation and Maintenance</a:t>
            </a:r>
          </a:p>
          <a:p>
            <a:pPr marL="171450" indent="-171450">
              <a:spcBef>
                <a:spcPts val="0"/>
              </a:spcBef>
              <a:buFont typeface="Arial" panose="020B0604020202020204" pitchFamily="34" charset="0"/>
              <a:buChar char="•"/>
            </a:pPr>
            <a:r>
              <a:rPr lang="en-US" sz="1100" dirty="0">
                <a:solidFill>
                  <a:schemeClr val="tx1"/>
                </a:solidFill>
              </a:rPr>
              <a:t>Technical Planning</a:t>
            </a:r>
          </a:p>
          <a:p>
            <a:pPr marL="171450" indent="-171450">
              <a:spcBef>
                <a:spcPts val="0"/>
              </a:spcBef>
              <a:buFont typeface="Arial" panose="020B0604020202020204" pitchFamily="34" charset="0"/>
              <a:buChar char="•"/>
            </a:pPr>
            <a:r>
              <a:rPr lang="en-US" sz="1100" dirty="0">
                <a:solidFill>
                  <a:schemeClr val="tx1"/>
                </a:solidFill>
              </a:rPr>
              <a:t>Technical Monitoring and Control</a:t>
            </a:r>
          </a:p>
          <a:p>
            <a:pPr marL="171450" indent="-171450">
              <a:spcBef>
                <a:spcPts val="0"/>
              </a:spcBef>
              <a:buFont typeface="Arial" panose="020B0604020202020204" pitchFamily="34" charset="0"/>
              <a:buChar char="•"/>
            </a:pPr>
            <a:endParaRPr lang="en-US" sz="1100" dirty="0"/>
          </a:p>
          <a:p>
            <a:pPr marL="171450" indent="-171450">
              <a:spcBef>
                <a:spcPts val="0"/>
              </a:spcBef>
              <a:buFont typeface="Arial" panose="020B0604020202020204" pitchFamily="34" charset="0"/>
              <a:buChar char="•"/>
            </a:pPr>
            <a:r>
              <a:rPr lang="en-US" sz="1100" dirty="0">
                <a:solidFill>
                  <a:schemeClr val="tx1"/>
                </a:solidFill>
              </a:rPr>
              <a:t>Acquisition and Supply</a:t>
            </a:r>
          </a:p>
          <a:p>
            <a:pPr marL="171450" indent="-171450">
              <a:lnSpc>
                <a:spcPct val="100000"/>
              </a:lnSpc>
              <a:spcBef>
                <a:spcPts val="0"/>
              </a:spcBef>
              <a:buFont typeface="Arial" panose="020B0604020202020204" pitchFamily="34" charset="0"/>
              <a:buChar char="•"/>
            </a:pPr>
            <a:r>
              <a:rPr lang="en-US" sz="1100" dirty="0">
                <a:solidFill>
                  <a:schemeClr val="tx1"/>
                </a:solidFill>
              </a:rPr>
              <a:t>Information Management and Configuration Control</a:t>
            </a:r>
          </a:p>
          <a:p>
            <a:pPr marL="171450" indent="-171450">
              <a:spcBef>
                <a:spcPts val="0"/>
              </a:spcBef>
              <a:buFont typeface="Arial" panose="020B0604020202020204" pitchFamily="34" charset="0"/>
              <a:buChar char="•"/>
            </a:pPr>
            <a:r>
              <a:rPr lang="en-US" sz="1100" dirty="0">
                <a:solidFill>
                  <a:schemeClr val="tx1"/>
                </a:solidFill>
              </a:rPr>
              <a:t>Risk and Opportunity Management</a:t>
            </a:r>
          </a:p>
          <a:p>
            <a:pPr marL="171450" indent="-171450">
              <a:lnSpc>
                <a:spcPct val="100000"/>
              </a:lnSpc>
              <a:spcBef>
                <a:spcPts val="0"/>
              </a:spcBef>
              <a:buFont typeface="Arial" panose="020B0604020202020204" pitchFamily="34" charset="0"/>
              <a:buChar char="•"/>
            </a:pPr>
            <a:r>
              <a:rPr lang="en-US" sz="1100" dirty="0">
                <a:solidFill>
                  <a:schemeClr val="tx1"/>
                </a:solidFill>
              </a:rPr>
              <a:t>Lifecycle Process Definition and Management</a:t>
            </a:r>
          </a:p>
          <a:p>
            <a:pPr marL="171450" indent="-171450">
              <a:spcBef>
                <a:spcPts val="0"/>
              </a:spcBef>
              <a:buFont typeface="Arial" panose="020B0604020202020204" pitchFamily="34" charset="0"/>
              <a:buChar char="•"/>
            </a:pPr>
            <a:r>
              <a:rPr lang="en-US" sz="1100" dirty="0">
                <a:solidFill>
                  <a:schemeClr val="tx1"/>
                </a:solidFill>
              </a:rPr>
              <a:t>Specialty Engineering</a:t>
            </a:r>
          </a:p>
          <a:p>
            <a:pPr marL="171450" indent="-171450">
              <a:lnSpc>
                <a:spcPct val="100000"/>
              </a:lnSpc>
              <a:spcBef>
                <a:spcPts val="0"/>
              </a:spcBef>
              <a:buFont typeface="Arial" panose="020B0604020202020204" pitchFamily="34" charset="0"/>
              <a:buChar char="•"/>
            </a:pPr>
            <a:r>
              <a:rPr lang="en-US" sz="1100" dirty="0">
                <a:solidFill>
                  <a:schemeClr val="tx1"/>
                </a:solidFill>
              </a:rPr>
              <a:t>Organizational Project Enabling Activities</a:t>
            </a:r>
          </a:p>
          <a:p>
            <a:pPr marL="171450" indent="-171450">
              <a:spcBef>
                <a:spcPts val="0"/>
              </a:spcBef>
              <a:buFont typeface="Arial" panose="020B0604020202020204" pitchFamily="34" charset="0"/>
              <a:buChar char="•"/>
            </a:pPr>
            <a:r>
              <a:rPr lang="en-US" sz="1100" dirty="0">
                <a:solidFill>
                  <a:schemeClr val="tx1"/>
                </a:solidFill>
              </a:rPr>
              <a:t>Other</a:t>
            </a:r>
          </a:p>
          <a:p>
            <a:pPr marL="171450" indent="-171450">
              <a:spcBef>
                <a:spcPts val="0"/>
              </a:spcBef>
              <a:buFont typeface="Arial" panose="020B0604020202020204" pitchFamily="34" charset="0"/>
              <a:buChar char="•"/>
            </a:pPr>
            <a:endParaRPr lang="en-US" sz="1100" dirty="0"/>
          </a:p>
        </p:txBody>
      </p:sp>
      <p:sp>
        <p:nvSpPr>
          <p:cNvPr id="3" name="Text Placeholder 2">
            <a:extLst>
              <a:ext uri="{FF2B5EF4-FFF2-40B4-BE49-F238E27FC236}">
                <a16:creationId xmlns:a16="http://schemas.microsoft.com/office/drawing/2014/main" id="{F959DEF7-3018-4E5D-7232-D6B7F4C99DD6}"/>
              </a:ext>
            </a:extLst>
          </p:cNvPr>
          <p:cNvSpPr>
            <a:spLocks noGrp="1"/>
          </p:cNvSpPr>
          <p:nvPr>
            <p:ph type="body" sz="quarter" idx="11"/>
          </p:nvPr>
        </p:nvSpPr>
        <p:spPr>
          <a:xfrm>
            <a:off x="464493" y="438150"/>
            <a:ext cx="4470922" cy="908685"/>
          </a:xfrm>
        </p:spPr>
        <p:txBody>
          <a:bodyPr/>
          <a:lstStyle/>
          <a:p>
            <a:r>
              <a:rPr lang="en-US" dirty="0">
                <a:solidFill>
                  <a:srgbClr val="2B6FAB"/>
                </a:solidFill>
              </a:rPr>
              <a:t>Experience Documented By Area</a:t>
            </a:r>
          </a:p>
        </p:txBody>
      </p:sp>
      <p:sp>
        <p:nvSpPr>
          <p:cNvPr id="10" name="TextBox 9">
            <a:extLst>
              <a:ext uri="{FF2B5EF4-FFF2-40B4-BE49-F238E27FC236}">
                <a16:creationId xmlns:a16="http://schemas.microsoft.com/office/drawing/2014/main" id="{103F5098-98FD-0726-6A2A-3EF6B6D0C436}"/>
              </a:ext>
            </a:extLst>
          </p:cNvPr>
          <p:cNvSpPr txBox="1"/>
          <p:nvPr/>
        </p:nvSpPr>
        <p:spPr>
          <a:xfrm>
            <a:off x="464494" y="1512714"/>
            <a:ext cx="4958112" cy="646331"/>
          </a:xfrm>
          <a:prstGeom prst="rect">
            <a:avLst/>
          </a:prstGeom>
          <a:noFill/>
          <a:ln>
            <a:solidFill>
              <a:srgbClr val="2B6FAB"/>
            </a:solidFill>
          </a:ln>
        </p:spPr>
        <p:txBody>
          <a:bodyPr wrap="square">
            <a:spAutoFit/>
          </a:bodyPr>
          <a:lstStyle/>
          <a:p>
            <a:pPr algn="ctr"/>
            <a:r>
              <a:rPr lang="en-US" sz="1200" b="1" dirty="0">
                <a:solidFill>
                  <a:srgbClr val="2B6FAB"/>
                </a:solidFill>
              </a:rPr>
              <a:t>CANDIDATE MUST PROVIDE A MAP OF THEIR EXPERIENCE</a:t>
            </a:r>
          </a:p>
          <a:p>
            <a:pPr algn="ctr"/>
            <a:r>
              <a:rPr lang="en-US" sz="1200" dirty="0">
                <a:solidFill>
                  <a:srgbClr val="2B6FAB"/>
                </a:solidFill>
              </a:rPr>
              <a:t>CSEP: 1 Year Experience in 3 of the Areas</a:t>
            </a:r>
          </a:p>
          <a:p>
            <a:pPr algn="ctr"/>
            <a:r>
              <a:rPr lang="en-US" sz="1200" dirty="0">
                <a:solidFill>
                  <a:srgbClr val="2B6FAB"/>
                </a:solidFill>
              </a:rPr>
              <a:t>ESEP: 2 Years Experience in 6 Areas</a:t>
            </a:r>
          </a:p>
        </p:txBody>
      </p:sp>
      <p:sp>
        <p:nvSpPr>
          <p:cNvPr id="6" name="TextBox 5">
            <a:extLst>
              <a:ext uri="{FF2B5EF4-FFF2-40B4-BE49-F238E27FC236}">
                <a16:creationId xmlns:a16="http://schemas.microsoft.com/office/drawing/2014/main" id="{1219FC74-873A-B50D-EE54-8E9E29AC7741}"/>
              </a:ext>
            </a:extLst>
          </p:cNvPr>
          <p:cNvSpPr txBox="1"/>
          <p:nvPr/>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14</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7" name="Group 6">
            <a:extLst>
              <a:ext uri="{FF2B5EF4-FFF2-40B4-BE49-F238E27FC236}">
                <a16:creationId xmlns:a16="http://schemas.microsoft.com/office/drawing/2014/main" id="{4798140F-F7E2-E7C8-8CCB-86829A47B80A}"/>
              </a:ext>
            </a:extLst>
          </p:cNvPr>
          <p:cNvGrpSpPr/>
          <p:nvPr/>
        </p:nvGrpSpPr>
        <p:grpSpPr>
          <a:xfrm>
            <a:off x="7332015" y="69156"/>
            <a:ext cx="1663154" cy="368994"/>
            <a:chOff x="7332015" y="69155"/>
            <a:chExt cx="1663154" cy="368994"/>
          </a:xfrm>
        </p:grpSpPr>
        <p:pic>
          <p:nvPicPr>
            <p:cNvPr id="8" name="Picture 7" descr="A picture containing logo&#10;&#10;Description automatically generated">
              <a:extLst>
                <a:ext uri="{FF2B5EF4-FFF2-40B4-BE49-F238E27FC236}">
                  <a16:creationId xmlns:a16="http://schemas.microsoft.com/office/drawing/2014/main" id="{1B196C2F-708B-6977-B2CB-A454E7A257B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9" name="Straight Connector 8">
              <a:extLst>
                <a:ext uri="{FF2B5EF4-FFF2-40B4-BE49-F238E27FC236}">
                  <a16:creationId xmlns:a16="http://schemas.microsoft.com/office/drawing/2014/main" id="{6B3B14A3-5B24-57B6-E83C-701224F3E28C}"/>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6C0926B5-9D32-ABD7-3240-0C31617D6491}"/>
                </a:ext>
              </a:extLst>
            </p:cNvPr>
            <p:cNvGrpSpPr/>
            <p:nvPr userDrawn="1"/>
          </p:nvGrpSpPr>
          <p:grpSpPr>
            <a:xfrm>
              <a:off x="7332015" y="92213"/>
              <a:ext cx="989912" cy="322878"/>
              <a:chOff x="-2197100" y="355600"/>
              <a:chExt cx="13589000" cy="4432300"/>
            </a:xfrm>
          </p:grpSpPr>
          <p:pic>
            <p:nvPicPr>
              <p:cNvPr id="19" name="Picture 18" descr="Logo&#10;&#10;Description automatically generated">
                <a:extLst>
                  <a:ext uri="{FF2B5EF4-FFF2-40B4-BE49-F238E27FC236}">
                    <a16:creationId xmlns:a16="http://schemas.microsoft.com/office/drawing/2014/main" id="{8AA40365-3B53-61F4-A6A2-F23E4302F56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20" name="Picture 19" descr="A close up of a label&#10;&#10;Description automatically generated with low confidence">
                <a:extLst>
                  <a:ext uri="{FF2B5EF4-FFF2-40B4-BE49-F238E27FC236}">
                    <a16:creationId xmlns:a16="http://schemas.microsoft.com/office/drawing/2014/main" id="{027EED69-FA52-8CB9-FCA0-69BB373594A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2" name="Picture 21" descr="Logo&#10;&#10;Description automatically generated">
                <a:extLst>
                  <a:ext uri="{FF2B5EF4-FFF2-40B4-BE49-F238E27FC236}">
                    <a16:creationId xmlns:a16="http://schemas.microsoft.com/office/drawing/2014/main" id="{8C8F2FD6-EEC1-ED12-E8C4-52B3F47A239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16249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wearing a blue shirt and stethoscope&#10;&#10;Description automatically generated with low confidence">
            <a:extLst>
              <a:ext uri="{FF2B5EF4-FFF2-40B4-BE49-F238E27FC236}">
                <a16:creationId xmlns:a16="http://schemas.microsoft.com/office/drawing/2014/main" id="{D42A63DC-47A6-833C-66B0-842E4F96F59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30"/>
          <a:stretch/>
        </p:blipFill>
        <p:spPr>
          <a:xfrm>
            <a:off x="5821168" y="0"/>
            <a:ext cx="3322832" cy="5162368"/>
          </a:xfrm>
        </p:spPr>
      </p:pic>
      <p:sp>
        <p:nvSpPr>
          <p:cNvPr id="5" name="Text Placeholder 4">
            <a:extLst>
              <a:ext uri="{FF2B5EF4-FFF2-40B4-BE49-F238E27FC236}">
                <a16:creationId xmlns:a16="http://schemas.microsoft.com/office/drawing/2014/main" id="{3AACACC1-2425-4483-386D-2BD42EB0B456}"/>
              </a:ext>
            </a:extLst>
          </p:cNvPr>
          <p:cNvSpPr>
            <a:spLocks noGrp="1"/>
          </p:cNvSpPr>
          <p:nvPr>
            <p:ph type="body" sz="quarter" idx="16"/>
          </p:nvPr>
        </p:nvSpPr>
        <p:spPr>
          <a:xfrm>
            <a:off x="1119564" y="1571064"/>
            <a:ext cx="4406537" cy="3401529"/>
          </a:xfrm>
        </p:spPr>
        <p:txBody>
          <a:bodyPr/>
          <a:lstStyle/>
          <a:p>
            <a:r>
              <a:rPr lang="en-US" sz="1400" b="1" dirty="0">
                <a:solidFill>
                  <a:srgbClr val="2B6FAB"/>
                </a:solidFill>
              </a:rPr>
              <a:t>SYSTEMS ENGINEERING EXPERIENCE</a:t>
            </a:r>
          </a:p>
          <a:p>
            <a:pPr marL="344487" lvl="1" indent="-171450">
              <a:buFont typeface="Arial" panose="020B0604020202020204" pitchFamily="34" charset="0"/>
              <a:buChar char="•"/>
            </a:pPr>
            <a:r>
              <a:rPr lang="en-US" sz="1200" dirty="0">
                <a:solidFill>
                  <a:schemeClr val="tx1"/>
                </a:solidFill>
              </a:rPr>
              <a:t>CSEP has &gt; = 5 years of professional-level SE experience</a:t>
            </a:r>
          </a:p>
          <a:p>
            <a:pPr marL="344487" lvl="1" indent="-171450">
              <a:buFont typeface="Arial" panose="020B0604020202020204" pitchFamily="34" charset="0"/>
              <a:buChar char="•"/>
            </a:pPr>
            <a:r>
              <a:rPr lang="en-US" sz="1200" dirty="0">
                <a:solidFill>
                  <a:schemeClr val="tx1"/>
                </a:solidFill>
              </a:rPr>
              <a:t>ESEP has &gt; = 20 years of professional-level SE experience</a:t>
            </a:r>
          </a:p>
          <a:p>
            <a:r>
              <a:rPr lang="en-US" sz="1400" b="1" dirty="0">
                <a:solidFill>
                  <a:srgbClr val="2B6FAB"/>
                </a:solidFill>
              </a:rPr>
              <a:t>EXPERIENCE CONFIRMATION</a:t>
            </a:r>
          </a:p>
          <a:p>
            <a:pPr marL="344487" lvl="1" indent="-171450">
              <a:buFont typeface="Arial" panose="020B0604020202020204" pitchFamily="34" charset="0"/>
              <a:buChar char="•"/>
            </a:pPr>
            <a:r>
              <a:rPr lang="en-US" sz="1200" dirty="0">
                <a:solidFill>
                  <a:schemeClr val="tx1"/>
                </a:solidFill>
              </a:rPr>
              <a:t>Recommendations from at least 3 colleagues / peers / managers </a:t>
            </a:r>
          </a:p>
          <a:p>
            <a:pPr marL="344487" lvl="1" indent="-171450">
              <a:buFont typeface="Arial" panose="020B0604020202020204" pitchFamily="34" charset="0"/>
              <a:buChar char="•"/>
            </a:pPr>
            <a:r>
              <a:rPr lang="en-US" sz="1200" dirty="0">
                <a:solidFill>
                  <a:schemeClr val="tx1"/>
                </a:solidFill>
              </a:rPr>
              <a:t>References must confirm SE experience claims</a:t>
            </a:r>
          </a:p>
          <a:p>
            <a:pPr marL="344487" lvl="1" indent="-171450">
              <a:buFont typeface="Arial" panose="020B0604020202020204" pitchFamily="34" charset="0"/>
              <a:buChar char="•"/>
            </a:pPr>
            <a:r>
              <a:rPr lang="en-US" sz="1200" dirty="0">
                <a:solidFill>
                  <a:schemeClr val="tx1"/>
                </a:solidFill>
              </a:rPr>
              <a:t>References must be knowledgeable of systems engineering but need not be SE’s </a:t>
            </a:r>
          </a:p>
          <a:p>
            <a:r>
              <a:rPr lang="en-US" sz="1400" b="1" dirty="0">
                <a:solidFill>
                  <a:srgbClr val="2B6FAB"/>
                </a:solidFill>
              </a:rPr>
              <a:t>MUST USE INCOSE FORMS</a:t>
            </a:r>
          </a:p>
        </p:txBody>
      </p:sp>
      <p:sp>
        <p:nvSpPr>
          <p:cNvPr id="3" name="Text Placeholder 2">
            <a:extLst>
              <a:ext uri="{FF2B5EF4-FFF2-40B4-BE49-F238E27FC236}">
                <a16:creationId xmlns:a16="http://schemas.microsoft.com/office/drawing/2014/main" id="{F959DEF7-3018-4E5D-7232-D6B7F4C99DD6}"/>
              </a:ext>
            </a:extLst>
          </p:cNvPr>
          <p:cNvSpPr>
            <a:spLocks noGrp="1"/>
          </p:cNvSpPr>
          <p:nvPr>
            <p:ph type="body" sz="quarter" idx="11"/>
          </p:nvPr>
        </p:nvSpPr>
        <p:spPr>
          <a:xfrm>
            <a:off x="464493" y="438150"/>
            <a:ext cx="5061608" cy="908685"/>
          </a:xfrm>
        </p:spPr>
        <p:txBody>
          <a:bodyPr/>
          <a:lstStyle/>
          <a:p>
            <a:r>
              <a:rPr lang="en-US" dirty="0">
                <a:solidFill>
                  <a:srgbClr val="2B6FAB"/>
                </a:solidFill>
              </a:rPr>
              <a:t>Certification &amp; Reference Experience Requirements</a:t>
            </a:r>
          </a:p>
        </p:txBody>
      </p:sp>
      <p:sp>
        <p:nvSpPr>
          <p:cNvPr id="8" name="TextBox 7">
            <a:extLst>
              <a:ext uri="{FF2B5EF4-FFF2-40B4-BE49-F238E27FC236}">
                <a16:creationId xmlns:a16="http://schemas.microsoft.com/office/drawing/2014/main" id="{518F11B6-2469-BCD6-60BB-118CD63B8C8D}"/>
              </a:ext>
            </a:extLst>
          </p:cNvPr>
          <p:cNvSpPr txBox="1"/>
          <p:nvPr/>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15</a:t>
            </a:fld>
            <a:r>
              <a:rPr lang="en-GB" sz="800" spc="0" baseline="0" dirty="0">
                <a:solidFill>
                  <a:schemeClr val="bg1"/>
                </a:solidFill>
                <a:latin typeface="Arial" panose="020B0604020202020204" pitchFamily="34" charset="0"/>
                <a:cs typeface="Arial" panose="020B0604020202020204" pitchFamily="34" charset="0"/>
              </a:rPr>
              <a:t> </a:t>
            </a:r>
          </a:p>
        </p:txBody>
      </p:sp>
      <p:pic>
        <p:nvPicPr>
          <p:cNvPr id="6" name="Picture 5" descr="A logo for an electrical company&#10;&#10;Description automatically generated">
            <a:extLst>
              <a:ext uri="{FF2B5EF4-FFF2-40B4-BE49-F238E27FC236}">
                <a16:creationId xmlns:a16="http://schemas.microsoft.com/office/drawing/2014/main" id="{F123D737-768E-217D-1294-147282AE67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5768" y="2452276"/>
            <a:ext cx="707702" cy="706247"/>
          </a:xfrm>
          <a:prstGeom prst="rect">
            <a:avLst/>
          </a:prstGeom>
        </p:spPr>
      </p:pic>
      <p:pic>
        <p:nvPicPr>
          <p:cNvPr id="9" name="Picture 8" descr="A logo of a company&#10;&#10;Description automatically generated">
            <a:extLst>
              <a:ext uri="{FF2B5EF4-FFF2-40B4-BE49-F238E27FC236}">
                <a16:creationId xmlns:a16="http://schemas.microsoft.com/office/drawing/2014/main" id="{C34B482C-F2A3-4DAC-4EF9-C760B3A3213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8230" y="1572439"/>
            <a:ext cx="706247" cy="706247"/>
          </a:xfrm>
          <a:prstGeom prst="rect">
            <a:avLst/>
          </a:prstGeom>
        </p:spPr>
      </p:pic>
    </p:spTree>
    <p:extLst>
      <p:ext uri="{BB962C8B-B14F-4D97-AF65-F5344CB8AC3E}">
        <p14:creationId xmlns:p14="http://schemas.microsoft.com/office/powerpoint/2010/main" val="733303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Two people looking at a tablet&#10;&#10;Description automatically generated with medium confidence">
            <a:extLst>
              <a:ext uri="{FF2B5EF4-FFF2-40B4-BE49-F238E27FC236}">
                <a16:creationId xmlns:a16="http://schemas.microsoft.com/office/drawing/2014/main" id="{CAA10379-085C-ED00-63A8-A9E9BD4CC793}"/>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a:stretch/>
        </p:blipFill>
        <p:spPr>
          <a:xfrm>
            <a:off x="5870881" y="0"/>
            <a:ext cx="3273119" cy="5143500"/>
          </a:xfrm>
        </p:spPr>
      </p:pic>
      <p:sp>
        <p:nvSpPr>
          <p:cNvPr id="5" name="Text Placeholder 4">
            <a:extLst>
              <a:ext uri="{FF2B5EF4-FFF2-40B4-BE49-F238E27FC236}">
                <a16:creationId xmlns:a16="http://schemas.microsoft.com/office/drawing/2014/main" id="{3AACACC1-2425-4483-386D-2BD42EB0B456}"/>
              </a:ext>
            </a:extLst>
          </p:cNvPr>
          <p:cNvSpPr>
            <a:spLocks noGrp="1"/>
          </p:cNvSpPr>
          <p:nvPr>
            <p:ph type="body" sz="quarter" idx="16"/>
          </p:nvPr>
        </p:nvSpPr>
        <p:spPr>
          <a:xfrm>
            <a:off x="1523999" y="1599585"/>
            <a:ext cx="4220096" cy="2197081"/>
          </a:xfrm>
        </p:spPr>
        <p:txBody>
          <a:bodyPr/>
          <a:lstStyle/>
          <a:p>
            <a:r>
              <a:rPr lang="en-US" sz="1400" b="1" dirty="0">
                <a:solidFill>
                  <a:srgbClr val="2B6FAB"/>
                </a:solidFill>
              </a:rPr>
              <a:t>Minimum of 5 years</a:t>
            </a:r>
            <a:r>
              <a:rPr lang="en-US" sz="1400" b="1" dirty="0">
                <a:solidFill>
                  <a:srgbClr val="2B6FAB"/>
                </a:solidFill>
                <a:effectLst>
                  <a:outerShdw blurRad="38100" dist="38100" dir="2700000" algn="tl">
                    <a:srgbClr val="000000">
                      <a:alpha val="43137"/>
                    </a:srgbClr>
                  </a:outerShdw>
                </a:effectLst>
              </a:rPr>
              <a:t> </a:t>
            </a:r>
            <a:r>
              <a:rPr lang="en-US" sz="1400" b="1" dirty="0">
                <a:solidFill>
                  <a:srgbClr val="2B6FAB"/>
                </a:solidFill>
              </a:rPr>
              <a:t>of professional development</a:t>
            </a:r>
          </a:p>
          <a:p>
            <a:pPr marL="344487" lvl="1" indent="-171450">
              <a:buFont typeface="Arial" panose="020B0604020202020204" pitchFamily="34" charset="0"/>
              <a:buChar char="•"/>
            </a:pPr>
            <a:r>
              <a:rPr lang="en-US" sz="1200" dirty="0">
                <a:solidFill>
                  <a:schemeClr val="tx1"/>
                </a:solidFill>
              </a:rPr>
              <a:t>Product Development Leadership, Technical Society Leadership, and Advanced Academics</a:t>
            </a:r>
          </a:p>
          <a:p>
            <a:pPr>
              <a:lnSpc>
                <a:spcPct val="100000"/>
              </a:lnSpc>
            </a:pPr>
            <a:r>
              <a:rPr lang="en-US" sz="1400" b="1" dirty="0">
                <a:solidFill>
                  <a:srgbClr val="2B6FAB"/>
                </a:solidFill>
              </a:rPr>
              <a:t>ESEP candidates participate in audio interview to confirm SE leadership</a:t>
            </a:r>
          </a:p>
        </p:txBody>
      </p:sp>
      <p:sp>
        <p:nvSpPr>
          <p:cNvPr id="3" name="Text Placeholder 2">
            <a:extLst>
              <a:ext uri="{FF2B5EF4-FFF2-40B4-BE49-F238E27FC236}">
                <a16:creationId xmlns:a16="http://schemas.microsoft.com/office/drawing/2014/main" id="{F959DEF7-3018-4E5D-7232-D6B7F4C99DD6}"/>
              </a:ext>
            </a:extLst>
          </p:cNvPr>
          <p:cNvSpPr>
            <a:spLocks noGrp="1"/>
          </p:cNvSpPr>
          <p:nvPr>
            <p:ph type="body" sz="quarter" idx="11"/>
          </p:nvPr>
        </p:nvSpPr>
        <p:spPr>
          <a:xfrm>
            <a:off x="464492" y="438150"/>
            <a:ext cx="5406389" cy="908685"/>
          </a:xfrm>
        </p:spPr>
        <p:txBody>
          <a:bodyPr/>
          <a:lstStyle/>
          <a:p>
            <a:r>
              <a:rPr lang="en-US" dirty="0">
                <a:solidFill>
                  <a:srgbClr val="2B6FAB"/>
                </a:solidFill>
              </a:rPr>
              <a:t>ESEP Technical </a:t>
            </a:r>
            <a:br>
              <a:rPr lang="en-US" dirty="0">
                <a:solidFill>
                  <a:srgbClr val="2B6FAB"/>
                </a:solidFill>
              </a:rPr>
            </a:br>
            <a:r>
              <a:rPr lang="en-US" dirty="0">
                <a:solidFill>
                  <a:srgbClr val="2B6FAB"/>
                </a:solidFill>
              </a:rPr>
              <a:t>Leadership Requirements</a:t>
            </a:r>
          </a:p>
        </p:txBody>
      </p:sp>
      <p:sp>
        <p:nvSpPr>
          <p:cNvPr id="7" name="TextBox 6">
            <a:extLst>
              <a:ext uri="{FF2B5EF4-FFF2-40B4-BE49-F238E27FC236}">
                <a16:creationId xmlns:a16="http://schemas.microsoft.com/office/drawing/2014/main" id="{5AEED1CB-D427-538A-9733-6D5A057BE8DE}"/>
              </a:ext>
            </a:extLst>
          </p:cNvPr>
          <p:cNvSpPr txBox="1"/>
          <p:nvPr/>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16</a:t>
            </a:fld>
            <a:r>
              <a:rPr lang="en-GB" sz="800" spc="0" baseline="0" dirty="0">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7967112-FDB5-ACAF-112C-A46D4AE4E9FD}"/>
              </a:ext>
            </a:extLst>
          </p:cNvPr>
          <p:cNvSpPr/>
          <p:nvPr/>
        </p:nvSpPr>
        <p:spPr>
          <a:xfrm>
            <a:off x="7190509" y="0"/>
            <a:ext cx="1953491" cy="540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sz="1400" dirty="0">
              <a:solidFill>
                <a:schemeClr val="bg1"/>
              </a:solidFill>
              <a:ea typeface="Segoe UI Black" panose="020B0A02040204020203" pitchFamily="34" charset="0"/>
              <a:cs typeface="Segoe UI Black" panose="020B0A02040204020203" pitchFamily="34" charset="0"/>
            </a:endParaRPr>
          </a:p>
        </p:txBody>
      </p:sp>
      <p:grpSp>
        <p:nvGrpSpPr>
          <p:cNvPr id="11" name="Group 10">
            <a:extLst>
              <a:ext uri="{FF2B5EF4-FFF2-40B4-BE49-F238E27FC236}">
                <a16:creationId xmlns:a16="http://schemas.microsoft.com/office/drawing/2014/main" id="{7BDF5DD2-4464-F242-E285-342F78EFC893}"/>
              </a:ext>
            </a:extLst>
          </p:cNvPr>
          <p:cNvGrpSpPr/>
          <p:nvPr/>
        </p:nvGrpSpPr>
        <p:grpSpPr>
          <a:xfrm>
            <a:off x="7301180" y="69156"/>
            <a:ext cx="1693989" cy="368994"/>
            <a:chOff x="7301180" y="69155"/>
            <a:chExt cx="1693989" cy="368994"/>
          </a:xfrm>
        </p:grpSpPr>
        <p:grpSp>
          <p:nvGrpSpPr>
            <p:cNvPr id="12" name="Group 11">
              <a:extLst>
                <a:ext uri="{FF2B5EF4-FFF2-40B4-BE49-F238E27FC236}">
                  <a16:creationId xmlns:a16="http://schemas.microsoft.com/office/drawing/2014/main" id="{FAECEAD3-15B9-07E1-E915-A3E6076034ED}"/>
                </a:ext>
              </a:extLst>
            </p:cNvPr>
            <p:cNvGrpSpPr/>
            <p:nvPr userDrawn="1"/>
          </p:nvGrpSpPr>
          <p:grpSpPr>
            <a:xfrm>
              <a:off x="8421701" y="69155"/>
              <a:ext cx="573468" cy="368994"/>
              <a:chOff x="8421701" y="69155"/>
              <a:chExt cx="573468" cy="368994"/>
            </a:xfrm>
          </p:grpSpPr>
          <p:pic>
            <p:nvPicPr>
              <p:cNvPr id="17" name="Picture 16" descr="A picture containing logo&#10;&#10;Description automatically generated">
                <a:extLst>
                  <a:ext uri="{FF2B5EF4-FFF2-40B4-BE49-F238E27FC236}">
                    <a16:creationId xmlns:a16="http://schemas.microsoft.com/office/drawing/2014/main" id="{C2DFD62D-39EE-6F78-6575-4470776A8E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17206" y="97638"/>
                <a:ext cx="477963" cy="312028"/>
              </a:xfrm>
              <a:prstGeom prst="rect">
                <a:avLst/>
              </a:prstGeom>
            </p:spPr>
          </p:pic>
          <p:cxnSp>
            <p:nvCxnSpPr>
              <p:cNvPr id="21" name="Straight Connector 20">
                <a:extLst>
                  <a:ext uri="{FF2B5EF4-FFF2-40B4-BE49-F238E27FC236}">
                    <a16:creationId xmlns:a16="http://schemas.microsoft.com/office/drawing/2014/main" id="{BAA28AE4-C86C-7BD8-97E7-9907DC97BB8E}"/>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24706CDC-D68E-A08C-1B79-621651121B73}"/>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7E358715-938B-7C20-E38F-940091CA728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55EB5270-5E30-BC17-BCF5-E5A064D0483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01E695DD-F6D1-C697-D672-0CDCF392907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946900" y="355600"/>
                <a:ext cx="4445000" cy="4432300"/>
              </a:xfrm>
              <a:prstGeom prst="rect">
                <a:avLst/>
              </a:prstGeom>
            </p:spPr>
          </p:pic>
        </p:grpSp>
      </p:grpSp>
      <p:pic>
        <p:nvPicPr>
          <p:cNvPr id="8" name="Picture 7" descr="A logo for an electrical company&#10;&#10;Description automatically generated">
            <a:extLst>
              <a:ext uri="{FF2B5EF4-FFF2-40B4-BE49-F238E27FC236}">
                <a16:creationId xmlns:a16="http://schemas.microsoft.com/office/drawing/2014/main" id="{4A709E30-13DB-0AAB-DB9E-03245ADCDFE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97584" y="1708740"/>
            <a:ext cx="911289" cy="909416"/>
          </a:xfrm>
          <a:prstGeom prst="rect">
            <a:avLst/>
          </a:prstGeom>
        </p:spPr>
      </p:pic>
    </p:spTree>
    <p:extLst>
      <p:ext uri="{BB962C8B-B14F-4D97-AF65-F5344CB8AC3E}">
        <p14:creationId xmlns:p14="http://schemas.microsoft.com/office/powerpoint/2010/main" val="383290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901052-C35F-6394-F7AE-4F91E3248836}"/>
              </a:ext>
            </a:extLst>
          </p:cNvPr>
          <p:cNvSpPr txBox="1"/>
          <p:nvPr/>
        </p:nvSpPr>
        <p:spPr>
          <a:xfrm>
            <a:off x="1523182" y="3683796"/>
            <a:ext cx="6289223" cy="1285352"/>
          </a:xfrm>
          <a:prstGeom prst="rect">
            <a:avLst/>
          </a:prstGeom>
          <a:noFill/>
        </p:spPr>
        <p:txBody>
          <a:bodyPr wrap="square">
            <a:spAutoFit/>
          </a:bodyPr>
          <a:lstStyle/>
          <a:p>
            <a:pPr>
              <a:spcAft>
                <a:spcPts val="600"/>
              </a:spcAft>
            </a:pPr>
            <a:r>
              <a:rPr lang="en-US" sz="1400" b="1" dirty="0">
                <a:solidFill>
                  <a:srgbClr val="2B6FAB"/>
                </a:solidFill>
              </a:rPr>
              <a:t>CERTIFICATION RENEWAL REQUIRES CONTINUING EDUCATION</a:t>
            </a:r>
          </a:p>
          <a:p>
            <a:pPr marL="628650" lvl="1" indent="-171450">
              <a:lnSpc>
                <a:spcPts val="1760"/>
              </a:lnSpc>
              <a:buFont typeface="Arial" panose="020B0604020202020204" pitchFamily="34" charset="0"/>
              <a:buChar char="•"/>
            </a:pPr>
            <a:r>
              <a:rPr lang="en-US" sz="1200" dirty="0"/>
              <a:t>Minimum of 120 Professional Development Units (PDUs)</a:t>
            </a:r>
          </a:p>
          <a:p>
            <a:pPr marL="1085850" lvl="2" indent="-171450">
              <a:lnSpc>
                <a:spcPts val="1760"/>
              </a:lnSpc>
              <a:buClr>
                <a:schemeClr val="accent2"/>
              </a:buClr>
              <a:buFont typeface="Arial" panose="020B0604020202020204" pitchFamily="34" charset="0"/>
              <a:buChar char="•"/>
            </a:pPr>
            <a:r>
              <a:rPr lang="en-US" sz="1200" dirty="0"/>
              <a:t>Technical Society participation</a:t>
            </a:r>
          </a:p>
          <a:p>
            <a:pPr marL="1085850" lvl="2" indent="-171450">
              <a:lnSpc>
                <a:spcPts val="1760"/>
              </a:lnSpc>
              <a:buClr>
                <a:schemeClr val="accent2"/>
              </a:buClr>
              <a:buFont typeface="Arial" panose="020B0604020202020204" pitchFamily="34" charset="0"/>
              <a:buChar char="•"/>
            </a:pPr>
            <a:r>
              <a:rPr lang="en-US" sz="1200" dirty="0"/>
              <a:t>SE course work and publications</a:t>
            </a:r>
          </a:p>
          <a:p>
            <a:pPr marL="1085850" lvl="2" indent="-171450">
              <a:lnSpc>
                <a:spcPts val="1760"/>
              </a:lnSpc>
              <a:buClr>
                <a:schemeClr val="accent2"/>
              </a:buClr>
              <a:buFont typeface="Arial" panose="020B0604020202020204" pitchFamily="34" charset="0"/>
              <a:buChar char="•"/>
            </a:pPr>
            <a:r>
              <a:rPr lang="en-US" sz="1200" dirty="0"/>
              <a:t>SE job functions beyond daily work</a:t>
            </a:r>
            <a:endParaRPr lang="en-US" sz="1050" dirty="0"/>
          </a:p>
        </p:txBody>
      </p:sp>
      <p:sp>
        <p:nvSpPr>
          <p:cNvPr id="10" name="TextBox 9">
            <a:extLst>
              <a:ext uri="{FF2B5EF4-FFF2-40B4-BE49-F238E27FC236}">
                <a16:creationId xmlns:a16="http://schemas.microsoft.com/office/drawing/2014/main" id="{C9AB0AEF-3578-43B9-228A-6C3789F68882}"/>
              </a:ext>
            </a:extLst>
          </p:cNvPr>
          <p:cNvSpPr txBox="1"/>
          <p:nvPr/>
        </p:nvSpPr>
        <p:spPr>
          <a:xfrm>
            <a:off x="381543" y="350756"/>
            <a:ext cx="5503442" cy="584775"/>
          </a:xfrm>
          <a:prstGeom prst="rect">
            <a:avLst/>
          </a:prstGeom>
          <a:noFill/>
        </p:spPr>
        <p:txBody>
          <a:bodyPr wrap="square">
            <a:spAutoFit/>
          </a:bodyPr>
          <a:lstStyle/>
          <a:p>
            <a:r>
              <a:rPr lang="en-US" sz="3200" b="1" dirty="0">
                <a:solidFill>
                  <a:srgbClr val="2B6FAB"/>
                </a:solidFill>
              </a:rPr>
              <a:t>ASEP and CSEP Renewal</a:t>
            </a:r>
          </a:p>
        </p:txBody>
      </p:sp>
      <p:sp>
        <p:nvSpPr>
          <p:cNvPr id="15" name="TextBox 14">
            <a:extLst>
              <a:ext uri="{FF2B5EF4-FFF2-40B4-BE49-F238E27FC236}">
                <a16:creationId xmlns:a16="http://schemas.microsoft.com/office/drawing/2014/main" id="{A3BEF9DF-44DB-86A6-8606-5D4C13FFC745}"/>
              </a:ext>
            </a:extLst>
          </p:cNvPr>
          <p:cNvSpPr txBox="1"/>
          <p:nvPr/>
        </p:nvSpPr>
        <p:spPr>
          <a:xfrm>
            <a:off x="1600705" y="1352725"/>
            <a:ext cx="1827885" cy="271613"/>
          </a:xfrm>
          <a:prstGeom prst="rect">
            <a:avLst/>
          </a:prstGeom>
          <a:noFill/>
        </p:spPr>
        <p:txBody>
          <a:bodyPr wrap="square" lIns="0" tIns="91440" rIns="0" bIns="0">
            <a:spAutoFit/>
          </a:bodyPr>
          <a:lstStyle/>
          <a:p>
            <a:pPr marL="7938" lvl="1" algn="ctr">
              <a:lnSpc>
                <a:spcPts val="1460"/>
              </a:lnSpc>
            </a:pPr>
            <a:r>
              <a:rPr lang="en-US" sz="1200" dirty="0"/>
              <a:t>5 Years for ASEP</a:t>
            </a:r>
          </a:p>
        </p:txBody>
      </p:sp>
      <p:sp>
        <p:nvSpPr>
          <p:cNvPr id="16" name="TextBox 15">
            <a:extLst>
              <a:ext uri="{FF2B5EF4-FFF2-40B4-BE49-F238E27FC236}">
                <a16:creationId xmlns:a16="http://schemas.microsoft.com/office/drawing/2014/main" id="{257DB1BA-A575-046B-F9BA-82D5884B8A87}"/>
              </a:ext>
            </a:extLst>
          </p:cNvPr>
          <p:cNvSpPr txBox="1"/>
          <p:nvPr/>
        </p:nvSpPr>
        <p:spPr>
          <a:xfrm>
            <a:off x="3753852" y="1386090"/>
            <a:ext cx="1827885" cy="271613"/>
          </a:xfrm>
          <a:prstGeom prst="rect">
            <a:avLst/>
          </a:prstGeom>
          <a:noFill/>
        </p:spPr>
        <p:txBody>
          <a:bodyPr wrap="square" lIns="0" tIns="91440" rIns="0" bIns="0">
            <a:spAutoFit/>
          </a:bodyPr>
          <a:lstStyle/>
          <a:p>
            <a:pPr marL="7938" lvl="1" algn="ctr">
              <a:lnSpc>
                <a:spcPts val="1460"/>
              </a:lnSpc>
            </a:pPr>
            <a:r>
              <a:rPr lang="en-US" sz="1200" dirty="0"/>
              <a:t>3 Years for CSEP</a:t>
            </a:r>
          </a:p>
        </p:txBody>
      </p:sp>
      <p:sp>
        <p:nvSpPr>
          <p:cNvPr id="17" name="TextBox 16">
            <a:extLst>
              <a:ext uri="{FF2B5EF4-FFF2-40B4-BE49-F238E27FC236}">
                <a16:creationId xmlns:a16="http://schemas.microsoft.com/office/drawing/2014/main" id="{2D3A7F4E-79EF-4780-9268-E321FA748066}"/>
              </a:ext>
            </a:extLst>
          </p:cNvPr>
          <p:cNvSpPr txBox="1"/>
          <p:nvPr/>
        </p:nvSpPr>
        <p:spPr>
          <a:xfrm>
            <a:off x="5826775" y="1369640"/>
            <a:ext cx="1827885" cy="271613"/>
          </a:xfrm>
          <a:prstGeom prst="rect">
            <a:avLst/>
          </a:prstGeom>
          <a:noFill/>
        </p:spPr>
        <p:txBody>
          <a:bodyPr wrap="square" lIns="0" tIns="91440" rIns="0" bIns="0">
            <a:spAutoFit/>
          </a:bodyPr>
          <a:lstStyle/>
          <a:p>
            <a:pPr marL="7938" lvl="1" algn="ctr">
              <a:lnSpc>
                <a:spcPts val="1460"/>
              </a:lnSpc>
            </a:pPr>
            <a:r>
              <a:rPr lang="en-US" sz="1200" dirty="0"/>
              <a:t>Indefinite for ESEP</a:t>
            </a:r>
          </a:p>
        </p:txBody>
      </p:sp>
      <p:sp>
        <p:nvSpPr>
          <p:cNvPr id="19" name="TextBox 18">
            <a:extLst>
              <a:ext uri="{FF2B5EF4-FFF2-40B4-BE49-F238E27FC236}">
                <a16:creationId xmlns:a16="http://schemas.microsoft.com/office/drawing/2014/main" id="{13AC4007-19B5-CA11-C6DA-1E95E70FA095}"/>
              </a:ext>
            </a:extLst>
          </p:cNvPr>
          <p:cNvSpPr txBox="1"/>
          <p:nvPr/>
        </p:nvSpPr>
        <p:spPr>
          <a:xfrm>
            <a:off x="1600704" y="3254415"/>
            <a:ext cx="6130131" cy="271613"/>
          </a:xfrm>
          <a:prstGeom prst="rect">
            <a:avLst/>
          </a:prstGeom>
          <a:noFill/>
        </p:spPr>
        <p:txBody>
          <a:bodyPr wrap="square" lIns="0" rIns="0">
            <a:spAutoFit/>
          </a:bodyPr>
          <a:lstStyle/>
          <a:p>
            <a:pPr marL="7938" lvl="1" algn="ctr">
              <a:lnSpc>
                <a:spcPts val="1460"/>
              </a:lnSpc>
            </a:pPr>
            <a:r>
              <a:rPr lang="en-US" sz="1200" b="1" dirty="0">
                <a:solidFill>
                  <a:srgbClr val="2B6FAB"/>
                </a:solidFill>
              </a:rPr>
              <a:t>All levels must maintain INCOSE individual membership</a:t>
            </a:r>
          </a:p>
        </p:txBody>
      </p:sp>
      <p:sp>
        <p:nvSpPr>
          <p:cNvPr id="21" name="TextBox 20">
            <a:extLst>
              <a:ext uri="{FF2B5EF4-FFF2-40B4-BE49-F238E27FC236}">
                <a16:creationId xmlns:a16="http://schemas.microsoft.com/office/drawing/2014/main" id="{97BD4374-4DF3-53BD-DC40-B47902E7F7F0}"/>
              </a:ext>
            </a:extLst>
          </p:cNvPr>
          <p:cNvSpPr txBox="1"/>
          <p:nvPr/>
        </p:nvSpPr>
        <p:spPr>
          <a:xfrm>
            <a:off x="1672846" y="1018333"/>
            <a:ext cx="5005632" cy="307777"/>
          </a:xfrm>
          <a:prstGeom prst="rect">
            <a:avLst/>
          </a:prstGeom>
          <a:noFill/>
        </p:spPr>
        <p:txBody>
          <a:bodyPr wrap="square">
            <a:spAutoFit/>
          </a:bodyPr>
          <a:lstStyle/>
          <a:p>
            <a:r>
              <a:rPr lang="en-US" sz="1400" b="1" dirty="0">
                <a:solidFill>
                  <a:schemeClr val="accent5"/>
                </a:solidFill>
              </a:rPr>
              <a:t>CERTIFICATION IS VALID FOR DEFINED TIME PERIOD</a:t>
            </a:r>
          </a:p>
        </p:txBody>
      </p:sp>
      <p:sp>
        <p:nvSpPr>
          <p:cNvPr id="5" name="TextBox 4">
            <a:extLst>
              <a:ext uri="{FF2B5EF4-FFF2-40B4-BE49-F238E27FC236}">
                <a16:creationId xmlns:a16="http://schemas.microsoft.com/office/drawing/2014/main" id="{F826A7CA-BF75-0D87-A1AD-F761B9314FC4}"/>
              </a:ext>
            </a:extLst>
          </p:cNvPr>
          <p:cNvSpPr txBox="1"/>
          <p:nvPr/>
        </p:nvSpPr>
        <p:spPr>
          <a:xfrm>
            <a:off x="7454208" y="2005263"/>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25E5642B-AE94-680E-F0AE-3B23002E7B7A}"/>
              </a:ext>
            </a:extLst>
          </p:cNvPr>
          <p:cNvSpPr/>
          <p:nvPr/>
        </p:nvSpPr>
        <p:spPr>
          <a:xfrm>
            <a:off x="1523183" y="935531"/>
            <a:ext cx="6289223" cy="2629106"/>
          </a:xfrm>
          <a:prstGeom prst="rect">
            <a:avLst/>
          </a:prstGeom>
          <a:noFill/>
          <a:ln>
            <a:solidFill>
              <a:srgbClr val="2B6FAB"/>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sz="1400" dirty="0">
              <a:solidFill>
                <a:schemeClr val="bg1"/>
              </a:solidFill>
              <a:ea typeface="Segoe UI Black" panose="020B0A02040204020203" pitchFamily="34" charset="0"/>
              <a:cs typeface="Segoe UI Black" panose="020B0A02040204020203" pitchFamily="34" charset="0"/>
            </a:endParaRPr>
          </a:p>
        </p:txBody>
      </p:sp>
      <p:pic>
        <p:nvPicPr>
          <p:cNvPr id="3" name="Picture 2" descr="Logo&#10;&#10;Description automatically generated">
            <a:extLst>
              <a:ext uri="{FF2B5EF4-FFF2-40B4-BE49-F238E27FC236}">
                <a16:creationId xmlns:a16="http://schemas.microsoft.com/office/drawing/2014/main" id="{0D863A58-8711-14B3-AB4B-049918653D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2812" y="1811076"/>
            <a:ext cx="1289965" cy="1289965"/>
          </a:xfrm>
          <a:prstGeom prst="rect">
            <a:avLst/>
          </a:prstGeom>
        </p:spPr>
      </p:pic>
      <p:pic>
        <p:nvPicPr>
          <p:cNvPr id="4" name="Picture 3" descr="A close up of a label&#10;&#10;Description automatically generated with low confidence">
            <a:extLst>
              <a:ext uri="{FF2B5EF4-FFF2-40B4-BE49-F238E27FC236}">
                <a16:creationId xmlns:a16="http://schemas.microsoft.com/office/drawing/2014/main" id="{1D3FAD2F-D344-6556-7BAB-30EDEBBC24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3371" y="1794961"/>
            <a:ext cx="1282552" cy="1282552"/>
          </a:xfrm>
          <a:prstGeom prst="rect">
            <a:avLst/>
          </a:prstGeom>
        </p:spPr>
      </p:pic>
      <p:pic>
        <p:nvPicPr>
          <p:cNvPr id="7" name="Picture 6" descr="Logo&#10;&#10;Description automatically generated">
            <a:extLst>
              <a:ext uri="{FF2B5EF4-FFF2-40B4-BE49-F238E27FC236}">
                <a16:creationId xmlns:a16="http://schemas.microsoft.com/office/drawing/2014/main" id="{0DE576BD-5B16-FA4E-74F1-863E602A8D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2028" y="1809223"/>
            <a:ext cx="1297379" cy="1293672"/>
          </a:xfrm>
          <a:prstGeom prst="rect">
            <a:avLst/>
          </a:prstGeom>
        </p:spPr>
      </p:pic>
    </p:spTree>
    <p:extLst>
      <p:ext uri="{BB962C8B-B14F-4D97-AF65-F5344CB8AC3E}">
        <p14:creationId xmlns:p14="http://schemas.microsoft.com/office/powerpoint/2010/main" val="2440901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41" descr="A person in a suit and tie&#10;&#10;Description automatically generated with low confidence">
            <a:extLst>
              <a:ext uri="{FF2B5EF4-FFF2-40B4-BE49-F238E27FC236}">
                <a16:creationId xmlns:a16="http://schemas.microsoft.com/office/drawing/2014/main" id="{9DF4B253-21D1-E619-632A-90BCEDD1CFFD}"/>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a:xfrm>
            <a:off x="478382" y="1245102"/>
            <a:ext cx="1146068" cy="1146068"/>
          </a:xfrm>
          <a:ln w="38100">
            <a:solidFill>
              <a:schemeClr val="accent5"/>
            </a:solidFill>
          </a:ln>
        </p:spPr>
      </p:pic>
      <p:pic>
        <p:nvPicPr>
          <p:cNvPr id="44" name="Picture Placeholder 43" descr="A close-up of a person smiling&#10;&#10;Description automatically generated">
            <a:extLst>
              <a:ext uri="{FF2B5EF4-FFF2-40B4-BE49-F238E27FC236}">
                <a16:creationId xmlns:a16="http://schemas.microsoft.com/office/drawing/2014/main" id="{1400B914-2DC8-9603-F872-0D4C9CB96D29}"/>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r="-726"/>
          <a:stretch/>
        </p:blipFill>
        <p:spPr>
          <a:xfrm>
            <a:off x="2402378" y="1245102"/>
            <a:ext cx="1146068" cy="1146068"/>
          </a:xfrm>
          <a:ln w="38100">
            <a:solidFill>
              <a:schemeClr val="accent5"/>
            </a:solidFill>
          </a:ln>
        </p:spPr>
      </p:pic>
      <p:pic>
        <p:nvPicPr>
          <p:cNvPr id="46" name="Picture Placeholder 45" descr="A picture containing person, necktie, suit, posing&#10;&#10;Description automatically generated">
            <a:extLst>
              <a:ext uri="{FF2B5EF4-FFF2-40B4-BE49-F238E27FC236}">
                <a16:creationId xmlns:a16="http://schemas.microsoft.com/office/drawing/2014/main" id="{709FC447-69F1-1DCC-11C4-B0AE5A51FC5C}"/>
              </a:ext>
            </a:extLst>
          </p:cNvPr>
          <p:cNvPicPr>
            <a:picLocks noGrp="1" noChangeAspect="1"/>
          </p:cNvPicPr>
          <p:nvPr>
            <p:ph type="pic" sz="quarter" idx="19"/>
          </p:nvPr>
        </p:nvPicPr>
        <p:blipFill rotWithShape="1">
          <a:blip r:embed="rId5" cstate="screen">
            <a:extLst>
              <a:ext uri="{28A0092B-C50C-407E-A947-70E740481C1C}">
                <a14:useLocalDpi xmlns:a14="http://schemas.microsoft.com/office/drawing/2010/main"/>
              </a:ext>
            </a:extLst>
          </a:blip>
          <a:srcRect r="-361"/>
          <a:stretch/>
        </p:blipFill>
        <p:spPr>
          <a:xfrm>
            <a:off x="4576131" y="1245102"/>
            <a:ext cx="1146068" cy="1146068"/>
          </a:xfrm>
          <a:ln w="38100">
            <a:solidFill>
              <a:schemeClr val="accent5"/>
            </a:solidFill>
          </a:ln>
        </p:spPr>
      </p:pic>
      <p:pic>
        <p:nvPicPr>
          <p:cNvPr id="48" name="Picture Placeholder 47" descr="A picture containing person, person, wall, suit&#10;&#10;Description automatically generated">
            <a:extLst>
              <a:ext uri="{FF2B5EF4-FFF2-40B4-BE49-F238E27FC236}">
                <a16:creationId xmlns:a16="http://schemas.microsoft.com/office/drawing/2014/main" id="{C267743B-D6E6-6A27-A198-BDF9B567A442}"/>
              </a:ext>
            </a:extLst>
          </p:cNvPr>
          <p:cNvPicPr>
            <a:picLocks noGrp="1" noChangeAspect="1"/>
          </p:cNvPicPr>
          <p:nvPr>
            <p:ph type="pic" sz="quarter" idx="20"/>
          </p:nvPr>
        </p:nvPicPr>
        <p:blipFill rotWithShape="1">
          <a:blip r:embed="rId6" cstate="screen">
            <a:extLst>
              <a:ext uri="{28A0092B-C50C-407E-A947-70E740481C1C}">
                <a14:useLocalDpi xmlns:a14="http://schemas.microsoft.com/office/drawing/2010/main"/>
              </a:ext>
            </a:extLst>
          </a:blip>
          <a:srcRect l="-9"/>
          <a:stretch/>
        </p:blipFill>
        <p:spPr>
          <a:xfrm>
            <a:off x="6602413" y="1244744"/>
            <a:ext cx="1146175" cy="1146175"/>
          </a:xfrm>
          <a:ln w="38100">
            <a:solidFill>
              <a:schemeClr val="accent5"/>
            </a:solidFill>
          </a:ln>
        </p:spPr>
      </p:pic>
      <p:sp>
        <p:nvSpPr>
          <p:cNvPr id="32" name="Text Placeholder 31">
            <a:extLst>
              <a:ext uri="{FF2B5EF4-FFF2-40B4-BE49-F238E27FC236}">
                <a16:creationId xmlns:a16="http://schemas.microsoft.com/office/drawing/2014/main" id="{6E9C31E6-D4F4-65E0-41B9-113545E1A444}"/>
              </a:ext>
            </a:extLst>
          </p:cNvPr>
          <p:cNvSpPr>
            <a:spLocks noGrp="1"/>
          </p:cNvSpPr>
          <p:nvPr>
            <p:ph type="body" sz="quarter" idx="21"/>
          </p:nvPr>
        </p:nvSpPr>
        <p:spPr>
          <a:xfrm>
            <a:off x="478382" y="2607005"/>
            <a:ext cx="1575711" cy="215359"/>
          </a:xfrm>
        </p:spPr>
        <p:txBody>
          <a:bodyPr/>
          <a:lstStyle/>
          <a:p>
            <a:r>
              <a:rPr lang="en-US" b="1" dirty="0">
                <a:solidFill>
                  <a:srgbClr val="000000"/>
                </a:solidFill>
                <a:effectLst/>
                <a:ea typeface="Verdana Pro" panose="020B0604030504040204" pitchFamily="34" charset="0"/>
              </a:rPr>
              <a:t>Diego Rangel</a:t>
            </a:r>
            <a:endParaRPr lang="en-US" dirty="0">
              <a:effectLst/>
              <a:ea typeface="Calibri" panose="020F0502020204030204" pitchFamily="34" charset="0"/>
            </a:endParaRPr>
          </a:p>
          <a:p>
            <a:endParaRPr lang="en-US" dirty="0"/>
          </a:p>
        </p:txBody>
      </p:sp>
      <p:sp>
        <p:nvSpPr>
          <p:cNvPr id="33" name="Text Placeholder 32">
            <a:extLst>
              <a:ext uri="{FF2B5EF4-FFF2-40B4-BE49-F238E27FC236}">
                <a16:creationId xmlns:a16="http://schemas.microsoft.com/office/drawing/2014/main" id="{72133B5D-5149-46AB-C883-6F0FE8946847}"/>
              </a:ext>
            </a:extLst>
          </p:cNvPr>
          <p:cNvSpPr>
            <a:spLocks noGrp="1"/>
          </p:cNvSpPr>
          <p:nvPr>
            <p:ph type="body" sz="quarter" idx="22"/>
          </p:nvPr>
        </p:nvSpPr>
        <p:spPr>
          <a:xfrm>
            <a:off x="478382" y="2840285"/>
            <a:ext cx="1575714" cy="1207577"/>
          </a:xfrm>
        </p:spPr>
        <p:txBody>
          <a:bodyPr/>
          <a:lstStyle/>
          <a:p>
            <a:pPr>
              <a:lnSpc>
                <a:spcPct val="100000"/>
              </a:lnSpc>
            </a:pPr>
            <a:r>
              <a:rPr lang="en-US" dirty="0">
                <a:solidFill>
                  <a:schemeClr val="accent1"/>
                </a:solidFill>
                <a:effectLst/>
                <a:ea typeface="Verdana Pro" panose="020B0604030504040204" pitchFamily="34" charset="0"/>
              </a:rPr>
              <a:t>“I understood that it is essential to certify your knowledge, especially at the beginning of your career. The SEP certification is an excellent way to demonstrate your qualification standard since it is internationally recognized. This motivated me to get SEP Certification.”</a:t>
            </a:r>
            <a:endParaRPr lang="en-US" dirty="0">
              <a:solidFill>
                <a:schemeClr val="accent1"/>
              </a:solidFill>
              <a:effectLst/>
              <a:ea typeface="Calibri" panose="020F0502020204030204" pitchFamily="34" charset="0"/>
            </a:endParaRPr>
          </a:p>
        </p:txBody>
      </p:sp>
      <p:sp>
        <p:nvSpPr>
          <p:cNvPr id="34" name="Text Placeholder 33">
            <a:extLst>
              <a:ext uri="{FF2B5EF4-FFF2-40B4-BE49-F238E27FC236}">
                <a16:creationId xmlns:a16="http://schemas.microsoft.com/office/drawing/2014/main" id="{5B59AD88-3ABC-61AC-99DC-BFB8745DBDA8}"/>
              </a:ext>
            </a:extLst>
          </p:cNvPr>
          <p:cNvSpPr>
            <a:spLocks noGrp="1"/>
          </p:cNvSpPr>
          <p:nvPr>
            <p:ph type="body" sz="quarter" idx="23"/>
          </p:nvPr>
        </p:nvSpPr>
        <p:spPr>
          <a:xfrm>
            <a:off x="2402378" y="2607005"/>
            <a:ext cx="1575711" cy="215359"/>
          </a:xfrm>
        </p:spPr>
        <p:txBody>
          <a:bodyPr/>
          <a:lstStyle/>
          <a:p>
            <a:r>
              <a:rPr lang="en-US" dirty="0"/>
              <a:t>David R. Schneider</a:t>
            </a:r>
          </a:p>
        </p:txBody>
      </p:sp>
      <p:sp>
        <p:nvSpPr>
          <p:cNvPr id="35" name="Text Placeholder 34">
            <a:extLst>
              <a:ext uri="{FF2B5EF4-FFF2-40B4-BE49-F238E27FC236}">
                <a16:creationId xmlns:a16="http://schemas.microsoft.com/office/drawing/2014/main" id="{C4C5EA37-FB78-666B-33A6-5897ABC8E83A}"/>
              </a:ext>
            </a:extLst>
          </p:cNvPr>
          <p:cNvSpPr>
            <a:spLocks noGrp="1"/>
          </p:cNvSpPr>
          <p:nvPr>
            <p:ph type="body" sz="quarter" idx="24"/>
          </p:nvPr>
        </p:nvSpPr>
        <p:spPr>
          <a:xfrm>
            <a:off x="2402378" y="2840285"/>
            <a:ext cx="1928553" cy="2130725"/>
          </a:xfrm>
        </p:spPr>
        <p:txBody>
          <a:bodyPr/>
          <a:lstStyle/>
          <a:p>
            <a:pPr>
              <a:lnSpc>
                <a:spcPct val="100000"/>
              </a:lnSpc>
            </a:pPr>
            <a:r>
              <a:rPr lang="en-US" dirty="0">
                <a:solidFill>
                  <a:schemeClr val="accent1"/>
                </a:solidFill>
                <a:effectLst/>
                <a:ea typeface="Verdana Pro" panose="020B0604030504040204" pitchFamily="34" charset="0"/>
              </a:rPr>
              <a:t>“For the university, Academic Equivalency helps to ensure that the curriculum is well-aligned to the INCOSE methodologies and hence has significant professional value for our students. It also distinguishes the course(s)/program offering academic equivalency from peer institutions.</a:t>
            </a:r>
          </a:p>
          <a:p>
            <a:pPr>
              <a:lnSpc>
                <a:spcPct val="100000"/>
              </a:lnSpc>
            </a:pPr>
            <a:r>
              <a:rPr lang="en-US" dirty="0">
                <a:solidFill>
                  <a:schemeClr val="accent1"/>
                </a:solidFill>
                <a:effectLst/>
                <a:ea typeface="Verdana Pro" panose="020B0604030504040204" pitchFamily="34" charset="0"/>
              </a:rPr>
              <a:t>For students, they too earn additional distinction as it is not just the institution stating their SE skill capability, but the student has demonstrated that they met the larger standard established by INCOSE.”</a:t>
            </a:r>
            <a:endParaRPr lang="en-US" dirty="0">
              <a:solidFill>
                <a:schemeClr val="accent1"/>
              </a:solidFill>
              <a:effectLst/>
              <a:ea typeface="Calibri" panose="020F0502020204030204" pitchFamily="34" charset="0"/>
            </a:endParaRPr>
          </a:p>
        </p:txBody>
      </p:sp>
      <p:sp>
        <p:nvSpPr>
          <p:cNvPr id="36" name="Text Placeholder 35">
            <a:extLst>
              <a:ext uri="{FF2B5EF4-FFF2-40B4-BE49-F238E27FC236}">
                <a16:creationId xmlns:a16="http://schemas.microsoft.com/office/drawing/2014/main" id="{08741AE8-8E63-F747-390C-F08A34B754F2}"/>
              </a:ext>
            </a:extLst>
          </p:cNvPr>
          <p:cNvSpPr>
            <a:spLocks noGrp="1"/>
          </p:cNvSpPr>
          <p:nvPr>
            <p:ph type="body" sz="quarter" idx="25"/>
          </p:nvPr>
        </p:nvSpPr>
        <p:spPr>
          <a:xfrm>
            <a:off x="4576131" y="2607005"/>
            <a:ext cx="1575711" cy="215359"/>
          </a:xfrm>
        </p:spPr>
        <p:txBody>
          <a:bodyPr/>
          <a:lstStyle/>
          <a:p>
            <a:r>
              <a:rPr lang="en-US" b="1" dirty="0">
                <a:solidFill>
                  <a:srgbClr val="000000"/>
                </a:solidFill>
                <a:effectLst/>
                <a:ea typeface="Verdana Pro" panose="020B0604030504040204" pitchFamily="34" charset="0"/>
              </a:rPr>
              <a:t>Raksha Mani</a:t>
            </a:r>
            <a:endParaRPr lang="en-US" dirty="0">
              <a:effectLst/>
              <a:ea typeface="Calibri" panose="020F0502020204030204" pitchFamily="34" charset="0"/>
            </a:endParaRPr>
          </a:p>
          <a:p>
            <a:endParaRPr lang="en-US" dirty="0"/>
          </a:p>
        </p:txBody>
      </p:sp>
      <p:sp>
        <p:nvSpPr>
          <p:cNvPr id="37" name="Text Placeholder 36">
            <a:extLst>
              <a:ext uri="{FF2B5EF4-FFF2-40B4-BE49-F238E27FC236}">
                <a16:creationId xmlns:a16="http://schemas.microsoft.com/office/drawing/2014/main" id="{459DBEA6-F180-FFBA-F283-89C67419A9F7}"/>
              </a:ext>
            </a:extLst>
          </p:cNvPr>
          <p:cNvSpPr>
            <a:spLocks noGrp="1"/>
          </p:cNvSpPr>
          <p:nvPr>
            <p:ph type="body" sz="quarter" idx="26"/>
          </p:nvPr>
        </p:nvSpPr>
        <p:spPr>
          <a:xfrm>
            <a:off x="4576131" y="2840285"/>
            <a:ext cx="1575714" cy="1207577"/>
          </a:xfrm>
        </p:spPr>
        <p:txBody>
          <a:bodyPr/>
          <a:lstStyle/>
          <a:p>
            <a:pPr>
              <a:lnSpc>
                <a:spcPct val="100000"/>
              </a:lnSpc>
            </a:pPr>
            <a:r>
              <a:rPr lang="en-US" dirty="0">
                <a:solidFill>
                  <a:schemeClr val="accent1"/>
                </a:solidFill>
                <a:effectLst/>
                <a:latin typeface="Arial" panose="020B0604020202020204" pitchFamily="34" charset="0"/>
                <a:ea typeface="Verdana Pro" panose="020B0604030504040204" pitchFamily="34" charset="0"/>
              </a:rPr>
              <a:t>“The SEP certification by the INCOSE is a universally recognized certification, helping me prove my competence and knowledge in the different aspects of systems engineering.”</a:t>
            </a:r>
            <a:endParaRPr lang="en-US" dirty="0">
              <a:solidFill>
                <a:schemeClr val="accent1"/>
              </a:solidFill>
            </a:endParaRPr>
          </a:p>
        </p:txBody>
      </p:sp>
      <p:sp>
        <p:nvSpPr>
          <p:cNvPr id="38" name="Text Placeholder 37">
            <a:extLst>
              <a:ext uri="{FF2B5EF4-FFF2-40B4-BE49-F238E27FC236}">
                <a16:creationId xmlns:a16="http://schemas.microsoft.com/office/drawing/2014/main" id="{14AB65E5-6AB3-B45B-2261-3BA2185BDF1D}"/>
              </a:ext>
            </a:extLst>
          </p:cNvPr>
          <p:cNvSpPr>
            <a:spLocks noGrp="1"/>
          </p:cNvSpPr>
          <p:nvPr>
            <p:ph type="body" sz="quarter" idx="27"/>
          </p:nvPr>
        </p:nvSpPr>
        <p:spPr>
          <a:xfrm>
            <a:off x="6602413" y="2607005"/>
            <a:ext cx="1575711" cy="215359"/>
          </a:xfrm>
        </p:spPr>
        <p:txBody>
          <a:bodyPr/>
          <a:lstStyle/>
          <a:p>
            <a:r>
              <a:rPr lang="en-US" b="1" dirty="0" err="1">
                <a:effectLst/>
                <a:ea typeface="Verdana Pro" panose="020B0604030504040204" pitchFamily="34" charset="0"/>
              </a:rPr>
              <a:t>Kahdeem</a:t>
            </a:r>
            <a:r>
              <a:rPr lang="en-US" b="1" dirty="0">
                <a:effectLst/>
                <a:ea typeface="Verdana Pro" panose="020B0604030504040204" pitchFamily="34" charset="0"/>
              </a:rPr>
              <a:t> Cohens</a:t>
            </a:r>
            <a:endParaRPr lang="en-US" dirty="0">
              <a:effectLst/>
              <a:ea typeface="Calibri" panose="020F0502020204030204" pitchFamily="34" charset="0"/>
            </a:endParaRPr>
          </a:p>
          <a:p>
            <a:endParaRPr lang="en-US" sz="800" dirty="0"/>
          </a:p>
        </p:txBody>
      </p:sp>
      <p:sp>
        <p:nvSpPr>
          <p:cNvPr id="39" name="Text Placeholder 38">
            <a:extLst>
              <a:ext uri="{FF2B5EF4-FFF2-40B4-BE49-F238E27FC236}">
                <a16:creationId xmlns:a16="http://schemas.microsoft.com/office/drawing/2014/main" id="{4B280EE3-08E5-C8E7-8FDD-BD41378C4E29}"/>
              </a:ext>
            </a:extLst>
          </p:cNvPr>
          <p:cNvSpPr>
            <a:spLocks noGrp="1"/>
          </p:cNvSpPr>
          <p:nvPr>
            <p:ph type="body" sz="quarter" idx="28"/>
          </p:nvPr>
        </p:nvSpPr>
        <p:spPr>
          <a:xfrm>
            <a:off x="6602413" y="2840285"/>
            <a:ext cx="1751878" cy="1207577"/>
          </a:xfrm>
        </p:spPr>
        <p:txBody>
          <a:bodyPr/>
          <a:lstStyle/>
          <a:p>
            <a:pPr>
              <a:lnSpc>
                <a:spcPct val="100000"/>
              </a:lnSpc>
            </a:pPr>
            <a:r>
              <a:rPr lang="en-US" dirty="0">
                <a:solidFill>
                  <a:schemeClr val="accent1"/>
                </a:solidFill>
                <a:effectLst/>
                <a:latin typeface="Arial" panose="020B0604020202020204" pitchFamily="34" charset="0"/>
                <a:ea typeface="Verdana Pro" panose="020B0604030504040204" pitchFamily="34" charset="0"/>
              </a:rPr>
              <a:t>“I promote SEP certification. I would suggest that everyone considering it do some introspection on their "why." </a:t>
            </a:r>
          </a:p>
          <a:p>
            <a:pPr>
              <a:lnSpc>
                <a:spcPct val="100000"/>
              </a:lnSpc>
            </a:pPr>
            <a:r>
              <a:rPr lang="en-US" dirty="0">
                <a:solidFill>
                  <a:schemeClr val="accent1"/>
                </a:solidFill>
                <a:effectLst/>
                <a:latin typeface="Arial" panose="020B0604020202020204" pitchFamily="34" charset="0"/>
                <a:ea typeface="Verdana Pro" panose="020B0604030504040204" pitchFamily="34" charset="0"/>
              </a:rPr>
              <a:t>In an ideal world, all systems engineering professionals are INCOSE SEPs for personal motivations like recognition, objective communication of your knowledge, and the ability to apply systems engineering learnings in the workplace.”</a:t>
            </a:r>
            <a:endParaRPr lang="en-US" dirty="0">
              <a:solidFill>
                <a:schemeClr val="accent1"/>
              </a:solidFill>
            </a:endParaRPr>
          </a:p>
        </p:txBody>
      </p:sp>
      <p:sp>
        <p:nvSpPr>
          <p:cNvPr id="7" name="Text Placeholder 2">
            <a:extLst>
              <a:ext uri="{FF2B5EF4-FFF2-40B4-BE49-F238E27FC236}">
                <a16:creationId xmlns:a16="http://schemas.microsoft.com/office/drawing/2014/main" id="{00792CCF-EC29-B159-C760-9AC32965F4C3}"/>
              </a:ext>
            </a:extLst>
          </p:cNvPr>
          <p:cNvSpPr txBox="1">
            <a:spLocks/>
          </p:cNvSpPr>
          <p:nvPr/>
        </p:nvSpPr>
        <p:spPr>
          <a:xfrm>
            <a:off x="464492" y="438150"/>
            <a:ext cx="5406389" cy="557213"/>
          </a:xfrm>
          <a:prstGeom prst="rect">
            <a:avLst/>
          </a:prstGeom>
        </p:spPr>
        <p:txBody>
          <a:bodyPr/>
          <a:lst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spc="-150" dirty="0">
                <a:solidFill>
                  <a:srgbClr val="2B6FAB"/>
                </a:solidFill>
              </a:rPr>
              <a:t>What People Are Saying</a:t>
            </a:r>
          </a:p>
        </p:txBody>
      </p:sp>
    </p:spTree>
    <p:extLst>
      <p:ext uri="{BB962C8B-B14F-4D97-AF65-F5344CB8AC3E}">
        <p14:creationId xmlns:p14="http://schemas.microsoft.com/office/powerpoint/2010/main" val="414741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4493" y="438150"/>
            <a:ext cx="7002098" cy="949858"/>
          </a:xfrm>
        </p:spPr>
        <p:txBody>
          <a:bodyPr/>
          <a:lstStyle/>
          <a:p>
            <a:r>
              <a:rPr lang="en-US" sz="3200" dirty="0">
                <a:solidFill>
                  <a:srgbClr val="2B6FAB"/>
                </a:solidFill>
              </a:rPr>
              <a:t>Bring INCOSE to your community</a:t>
            </a:r>
          </a:p>
        </p:txBody>
      </p:sp>
      <p:sp>
        <p:nvSpPr>
          <p:cNvPr id="13" name="Text Placeholder 12"/>
          <p:cNvSpPr>
            <a:spLocks noGrp="1"/>
          </p:cNvSpPr>
          <p:nvPr>
            <p:ph type="body" sz="quarter" idx="19"/>
          </p:nvPr>
        </p:nvSpPr>
        <p:spPr>
          <a:xfrm>
            <a:off x="914401" y="3695699"/>
            <a:ext cx="2438400" cy="339725"/>
          </a:xfrm>
        </p:spPr>
        <p:txBody>
          <a:bodyPr/>
          <a:lstStyle/>
          <a:p>
            <a:r>
              <a:rPr lang="en-US" dirty="0"/>
              <a:t>Personal INCOSE presence</a:t>
            </a:r>
            <a:endParaRPr lang="en-GB" dirty="0"/>
          </a:p>
        </p:txBody>
      </p:sp>
      <p:sp>
        <p:nvSpPr>
          <p:cNvPr id="16" name="Text Placeholder 15"/>
          <p:cNvSpPr>
            <a:spLocks noGrp="1"/>
          </p:cNvSpPr>
          <p:nvPr>
            <p:ph type="body" sz="quarter" idx="22"/>
          </p:nvPr>
        </p:nvSpPr>
        <p:spPr>
          <a:xfrm>
            <a:off x="3810002" y="3695699"/>
            <a:ext cx="2438400" cy="339725"/>
          </a:xfrm>
        </p:spPr>
        <p:txBody>
          <a:bodyPr/>
          <a:lstStyle/>
          <a:p>
            <a:r>
              <a:rPr lang="en-US" dirty="0"/>
              <a:t>Custom presentation for your needs </a:t>
            </a:r>
            <a:r>
              <a:rPr lang="en-US"/>
              <a:t>and interests</a:t>
            </a:r>
            <a:endParaRPr lang="en-GB" dirty="0"/>
          </a:p>
        </p:txBody>
      </p:sp>
      <p:sp>
        <p:nvSpPr>
          <p:cNvPr id="41" name="Freeform 5"/>
          <p:cNvSpPr>
            <a:spLocks noChangeAspect="1"/>
          </p:cNvSpPr>
          <p:nvPr/>
        </p:nvSpPr>
        <p:spPr bwMode="auto">
          <a:xfrm rot="10800000" flipH="1" flipV="1">
            <a:off x="0" y="2247899"/>
            <a:ext cx="2895600" cy="28956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Text Placeholder 15">
            <a:extLst>
              <a:ext uri="{FF2B5EF4-FFF2-40B4-BE49-F238E27FC236}">
                <a16:creationId xmlns:a16="http://schemas.microsoft.com/office/drawing/2014/main" id="{84DD6BF0-EEE0-EC07-9643-6B15960ABAE9}"/>
              </a:ext>
            </a:extLst>
          </p:cNvPr>
          <p:cNvSpPr txBox="1">
            <a:spLocks/>
          </p:cNvSpPr>
          <p:nvPr/>
        </p:nvSpPr>
        <p:spPr>
          <a:xfrm>
            <a:off x="6540079" y="3695698"/>
            <a:ext cx="2438400" cy="339725"/>
          </a:xfrm>
          <a:prstGeom prst="rect">
            <a:avLst/>
          </a:prstGeom>
        </p:spPr>
        <p:txBody>
          <a:bodyPr vert="horz" wrap="square" lIns="0" tIns="45720" rIns="0" bIns="45720" rtlCol="0">
            <a:noAutofit/>
          </a:bodyPr>
          <a:lstStyle>
            <a:lvl1pPr marL="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400" b="1" kern="1200" spc="0" baseline="0">
                <a:solidFill>
                  <a:schemeClr val="tx1"/>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Best practices </a:t>
            </a:r>
            <a:r>
              <a:rPr lang="en-US"/>
              <a:t>for getting your</a:t>
            </a:r>
            <a:r>
              <a:rPr lang="en-US" dirty="0"/>
              <a:t> employees or members certified</a:t>
            </a:r>
          </a:p>
        </p:txBody>
      </p:sp>
      <p:sp>
        <p:nvSpPr>
          <p:cNvPr id="25" name="TextBox 24">
            <a:extLst>
              <a:ext uri="{FF2B5EF4-FFF2-40B4-BE49-F238E27FC236}">
                <a16:creationId xmlns:a16="http://schemas.microsoft.com/office/drawing/2014/main" id="{37F0151D-CD48-B58B-B88D-CD8400E05B1B}"/>
              </a:ext>
            </a:extLst>
          </p:cNvPr>
          <p:cNvSpPr txBox="1"/>
          <p:nvPr/>
        </p:nvSpPr>
        <p:spPr>
          <a:xfrm>
            <a:off x="714564" y="1162681"/>
            <a:ext cx="914400" cy="914400"/>
          </a:xfrm>
          <a:prstGeom prst="rect">
            <a:avLst/>
          </a:prstGeom>
          <a:noFill/>
        </p:spPr>
        <p:txBody>
          <a:bodyPr wrap="none" rtlCol="0">
            <a:noAutofit/>
          </a:bodyPr>
          <a:lstStyle/>
          <a:p>
            <a:pPr>
              <a:spcBef>
                <a:spcPts val="750"/>
              </a:spcBef>
              <a:buClr>
                <a:schemeClr val="accent2"/>
              </a:buClr>
              <a:buSzPct val="100000"/>
            </a:pPr>
            <a:r>
              <a:rPr lang="en-US" sz="1400">
                <a:latin typeface="Arial" panose="020B0604020202020204" pitchFamily="34" charset="0"/>
                <a:cs typeface="Arial" panose="020B0604020202020204" pitchFamily="34" charset="0"/>
              </a:rPr>
              <a:t>Email</a:t>
            </a:r>
            <a:r>
              <a:rPr lang="en-US" sz="1400">
                <a:solidFill>
                  <a:schemeClr val="accent4"/>
                </a:solidFill>
                <a:latin typeface="Arial" panose="020B0604020202020204" pitchFamily="34" charset="0"/>
                <a:cs typeface="Arial" panose="020B0604020202020204" pitchFamily="34" charset="0"/>
              </a:rPr>
              <a:t> </a:t>
            </a:r>
            <a:r>
              <a:rPr lang="en-US" sz="1400">
                <a:solidFill>
                  <a:schemeClr val="accent4"/>
                </a:solidFill>
                <a:latin typeface="Arial" panose="020B0604020202020204" pitchFamily="34" charset="0"/>
                <a:cs typeface="Arial" panose="020B0604020202020204" pitchFamily="34" charset="0"/>
                <a:hlinkClick r:id="rId3"/>
              </a:rPr>
              <a:t>info@incose.net</a:t>
            </a:r>
            <a:r>
              <a:rPr lang="en-US" sz="1400" dirty="0">
                <a:solidFill>
                  <a:schemeClr val="accent4"/>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to request an INCOSE Central representative to come to your next </a:t>
            </a:r>
          </a:p>
          <a:p>
            <a:pPr>
              <a:spcBef>
                <a:spcPts val="750"/>
              </a:spcBef>
              <a:buClr>
                <a:schemeClr val="accent2"/>
              </a:buClr>
              <a:buSzPct val="100000"/>
            </a:pPr>
            <a:r>
              <a:rPr lang="en-US" sz="1400" dirty="0">
                <a:latin typeface="Arial" panose="020B0604020202020204" pitchFamily="34" charset="0"/>
                <a:cs typeface="Arial" panose="020B0604020202020204" pitchFamily="34" charset="0"/>
              </a:rPr>
              <a:t>meeting, conference, or event.</a:t>
            </a:r>
          </a:p>
        </p:txBody>
      </p:sp>
      <p:pic>
        <p:nvPicPr>
          <p:cNvPr id="29" name="Picture Placeholder 28" descr="A person sitting at a desk with a computer&#10;&#10;Description automatically generated">
            <a:extLst>
              <a:ext uri="{FF2B5EF4-FFF2-40B4-BE49-F238E27FC236}">
                <a16:creationId xmlns:a16="http://schemas.microsoft.com/office/drawing/2014/main" id="{34903733-B7ED-DBEB-6ACA-2C127D35C7AE}"/>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16434" r="16434"/>
          <a:stretch>
            <a:fillRect/>
          </a:stretch>
        </p:blipFill>
        <p:spPr>
          <a:xfrm>
            <a:off x="4145800" y="2027577"/>
            <a:ext cx="1409700" cy="1409700"/>
          </a:xfrm>
        </p:spPr>
      </p:pic>
      <p:pic>
        <p:nvPicPr>
          <p:cNvPr id="34" name="Picture Placeholder 33" descr="A group of people giving thumbs up&#10;&#10;Description automatically generated">
            <a:extLst>
              <a:ext uri="{FF2B5EF4-FFF2-40B4-BE49-F238E27FC236}">
                <a16:creationId xmlns:a16="http://schemas.microsoft.com/office/drawing/2014/main" id="{7EA33666-13DB-710E-E1BF-28292CDEC2C4}"/>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16146" r="16146"/>
          <a:stretch>
            <a:fillRect/>
          </a:stretch>
        </p:blipFill>
        <p:spPr>
          <a:xfrm>
            <a:off x="6761163" y="2052638"/>
            <a:ext cx="1409700" cy="1409700"/>
          </a:xfrm>
        </p:spPr>
      </p:pic>
      <p:pic>
        <p:nvPicPr>
          <p:cNvPr id="38" name="Picture Placeholder 33">
            <a:extLst>
              <a:ext uri="{FF2B5EF4-FFF2-40B4-BE49-F238E27FC236}">
                <a16:creationId xmlns:a16="http://schemas.microsoft.com/office/drawing/2014/main" id="{6E66FAB4-E663-1197-D262-ABD9EF95DF4D}"/>
              </a:ext>
            </a:extLst>
          </p:cNvPr>
          <p:cNvPicPr>
            <a:picLocks noChangeAspect="1"/>
          </p:cNvPicPr>
          <p:nvPr/>
        </p:nvPicPr>
        <p:blipFill>
          <a:blip r:embed="rId6">
            <a:extLst>
              <a:ext uri="{28A0092B-C50C-407E-A947-70E740481C1C}">
                <a14:useLocalDpi xmlns:a14="http://schemas.microsoft.com/office/drawing/2010/main" val="0"/>
              </a:ext>
            </a:extLst>
          </a:blip>
          <a:srcRect l="22492" r="22492"/>
          <a:stretch/>
        </p:blipFill>
        <p:spPr>
          <a:xfrm>
            <a:off x="1469464" y="2024935"/>
            <a:ext cx="1409700" cy="1409700"/>
          </a:xfrm>
          <a:prstGeom prst="ellipse">
            <a:avLst/>
          </a:prstGeom>
          <a:solidFill>
            <a:schemeClr val="accent1"/>
          </a:solidFill>
        </p:spPr>
      </p:pic>
    </p:spTree>
    <p:extLst>
      <p:ext uri="{BB962C8B-B14F-4D97-AF65-F5344CB8AC3E}">
        <p14:creationId xmlns:p14="http://schemas.microsoft.com/office/powerpoint/2010/main" val="234469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A9996-DB25-B037-844A-F729278C6244}"/>
              </a:ext>
            </a:extLst>
          </p:cNvPr>
          <p:cNvSpPr>
            <a:spLocks noGrp="1"/>
          </p:cNvSpPr>
          <p:nvPr>
            <p:ph type="title"/>
          </p:nvPr>
        </p:nvSpPr>
        <p:spPr>
          <a:xfrm>
            <a:off x="457200" y="438151"/>
            <a:ext cx="8686800" cy="781049"/>
          </a:xfrm>
        </p:spPr>
        <p:txBody>
          <a:bodyPr anchor="t"/>
          <a:lstStyle/>
          <a:p>
            <a:r>
              <a:rPr lang="en-US" sz="3200" dirty="0">
                <a:solidFill>
                  <a:srgbClr val="2B6FAB"/>
                </a:solidFill>
              </a:rPr>
              <a:t>INCOSE SEP Architecture</a:t>
            </a:r>
            <a:br>
              <a:rPr lang="en-US" sz="3200" dirty="0">
                <a:solidFill>
                  <a:srgbClr val="2B6FAB"/>
                </a:solidFill>
              </a:rPr>
            </a:br>
            <a:r>
              <a:rPr lang="en-US" sz="2400" i="1" spc="-150" dirty="0">
                <a:solidFill>
                  <a:srgbClr val="2B6FAB"/>
                </a:solidFill>
              </a:rPr>
              <a:t>For wherever you are in your career</a:t>
            </a:r>
            <a:endParaRPr lang="en-US" sz="2800" spc="-150" dirty="0">
              <a:solidFill>
                <a:srgbClr val="2B6FAB"/>
              </a:solidFill>
            </a:endParaRPr>
          </a:p>
        </p:txBody>
      </p:sp>
      <p:sp>
        <p:nvSpPr>
          <p:cNvPr id="3" name="Text Placeholder 2">
            <a:extLst>
              <a:ext uri="{FF2B5EF4-FFF2-40B4-BE49-F238E27FC236}">
                <a16:creationId xmlns:a16="http://schemas.microsoft.com/office/drawing/2014/main" id="{5C1462C1-BA3E-FEC6-60D7-DACE0853563C}"/>
              </a:ext>
            </a:extLst>
          </p:cNvPr>
          <p:cNvSpPr>
            <a:spLocks noGrp="1"/>
          </p:cNvSpPr>
          <p:nvPr>
            <p:ph type="body" sz="quarter" idx="15"/>
          </p:nvPr>
        </p:nvSpPr>
        <p:spPr>
          <a:xfrm>
            <a:off x="457199" y="1381398"/>
            <a:ext cx="8207830" cy="781049"/>
          </a:xfrm>
        </p:spPr>
        <p:txBody>
          <a:bodyPr/>
          <a:lstStyle/>
          <a:p>
            <a:r>
              <a:rPr lang="en-US" sz="1400" b="1" dirty="0">
                <a:solidFill>
                  <a:srgbClr val="2B6FAB"/>
                </a:solidFill>
              </a:rPr>
              <a:t>Multi-Level Base Credentials</a:t>
            </a:r>
          </a:p>
          <a:p>
            <a:r>
              <a:rPr lang="en-US" sz="1200" dirty="0">
                <a:solidFill>
                  <a:schemeClr val="tx1"/>
                </a:solidFill>
              </a:rPr>
              <a:t>The base ASEP, CSEP, and ESEP credentials cover the breadth of systems engineering at increasing levels of leadership, accomplishments, and experience.</a:t>
            </a:r>
          </a:p>
          <a:p>
            <a:endParaRPr lang="en-US" dirty="0"/>
          </a:p>
        </p:txBody>
      </p:sp>
      <p:sp>
        <p:nvSpPr>
          <p:cNvPr id="4" name="Text Placeholder 2">
            <a:extLst>
              <a:ext uri="{FF2B5EF4-FFF2-40B4-BE49-F238E27FC236}">
                <a16:creationId xmlns:a16="http://schemas.microsoft.com/office/drawing/2014/main" id="{A11D4733-BC9B-3D6F-A236-3C8532E13886}"/>
              </a:ext>
            </a:extLst>
          </p:cNvPr>
          <p:cNvSpPr txBox="1">
            <a:spLocks/>
          </p:cNvSpPr>
          <p:nvPr/>
        </p:nvSpPr>
        <p:spPr>
          <a:xfrm>
            <a:off x="457199" y="3886520"/>
            <a:ext cx="1789612" cy="781049"/>
          </a:xfrm>
          <a:prstGeom prst="rect">
            <a:avLst/>
          </a:prstGeom>
        </p:spPr>
        <p:txBody>
          <a:bodyPr vert="horz" wrap="square" lIns="0" tIns="0" rIns="0" bIns="0" rtlCol="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38" marR="0" lvl="1" indent="-7938" algn="ctr">
              <a:lnSpc>
                <a:spcPct val="115000"/>
              </a:lnSpc>
              <a:spcBef>
                <a:spcPts val="0"/>
              </a:spcBef>
              <a:spcAft>
                <a:spcPts val="800"/>
              </a:spcAft>
              <a:buNone/>
            </a:pPr>
            <a:r>
              <a:rPr lang="en-US" sz="1000" dirty="0">
                <a:solidFill>
                  <a:schemeClr val="tx1"/>
                </a:solidFill>
                <a:effectLst/>
                <a:ea typeface="Verdana Pro" panose="020B0604030504040204" pitchFamily="34" charset="0"/>
              </a:rPr>
              <a:t>If you have just started (or plan to start) practicing systems engineering or have recently graduated and are interested in system engineering</a:t>
            </a:r>
            <a:endParaRPr lang="en-US" sz="1000" dirty="0">
              <a:solidFill>
                <a:schemeClr val="tx1"/>
              </a:solidFill>
              <a:effectLst/>
              <a:ea typeface="Calibri" panose="020F0502020204030204" pitchFamily="34" charset="0"/>
            </a:endParaRPr>
          </a:p>
        </p:txBody>
      </p:sp>
      <p:sp>
        <p:nvSpPr>
          <p:cNvPr id="5" name="Text Placeholder 2">
            <a:extLst>
              <a:ext uri="{FF2B5EF4-FFF2-40B4-BE49-F238E27FC236}">
                <a16:creationId xmlns:a16="http://schemas.microsoft.com/office/drawing/2014/main" id="{9B482D1B-724B-A292-6FC0-3FBE444B63D4}"/>
              </a:ext>
            </a:extLst>
          </p:cNvPr>
          <p:cNvSpPr txBox="1">
            <a:spLocks/>
          </p:cNvSpPr>
          <p:nvPr/>
        </p:nvSpPr>
        <p:spPr>
          <a:xfrm>
            <a:off x="2782387" y="3886520"/>
            <a:ext cx="1789613" cy="781049"/>
          </a:xfrm>
          <a:prstGeom prst="rect">
            <a:avLst/>
          </a:prstGeom>
        </p:spPr>
        <p:txBody>
          <a:bodyPr vert="horz" wrap="square" lIns="0" tIns="0" rIns="0" bIns="0" rtlCol="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38" marR="0" lvl="1" indent="0" algn="ctr">
              <a:lnSpc>
                <a:spcPct val="115000"/>
              </a:lnSpc>
              <a:spcBef>
                <a:spcPts val="0"/>
              </a:spcBef>
              <a:spcAft>
                <a:spcPts val="800"/>
              </a:spcAft>
              <a:buNone/>
            </a:pPr>
            <a:r>
              <a:rPr lang="en-US" sz="1000" dirty="0">
                <a:solidFill>
                  <a:schemeClr val="tx1"/>
                </a:solidFill>
                <a:effectLst/>
                <a:ea typeface="Verdana Pro" panose="020B0604030504040204" pitchFamily="34" charset="0"/>
              </a:rPr>
              <a:t>If you are a practicing Systems Engineer with more than five years of systems engineering professional work experience</a:t>
            </a:r>
            <a:endParaRPr lang="en-US" sz="1000" dirty="0">
              <a:solidFill>
                <a:schemeClr val="tx1"/>
              </a:solidFill>
              <a:effectLst/>
              <a:ea typeface="Calibri" panose="020F0502020204030204" pitchFamily="34" charset="0"/>
            </a:endParaRPr>
          </a:p>
        </p:txBody>
      </p:sp>
      <p:sp>
        <p:nvSpPr>
          <p:cNvPr id="9" name="Text Placeholder 2">
            <a:extLst>
              <a:ext uri="{FF2B5EF4-FFF2-40B4-BE49-F238E27FC236}">
                <a16:creationId xmlns:a16="http://schemas.microsoft.com/office/drawing/2014/main" id="{EF93D299-DCA9-25CC-01E4-E1DB8294C16F}"/>
              </a:ext>
            </a:extLst>
          </p:cNvPr>
          <p:cNvSpPr txBox="1">
            <a:spLocks/>
          </p:cNvSpPr>
          <p:nvPr/>
        </p:nvSpPr>
        <p:spPr>
          <a:xfrm>
            <a:off x="4987771" y="3886520"/>
            <a:ext cx="1940583" cy="781049"/>
          </a:xfrm>
          <a:prstGeom prst="rect">
            <a:avLst/>
          </a:prstGeom>
        </p:spPr>
        <p:txBody>
          <a:bodyPr vert="horz" wrap="square" lIns="0" tIns="0" rIns="0" bIns="0" rtlCol="0">
            <a:noAutofit/>
          </a:bodyPr>
          <a:lstStyle>
            <a:lvl1pPr marL="0" indent="0" algn="l" defTabSz="914400" rtl="0" eaLnBrk="1" latinLnBrk="0" hangingPunct="1">
              <a:lnSpc>
                <a:spcPct val="130000"/>
              </a:lnSpc>
              <a:spcBef>
                <a:spcPts val="0"/>
              </a:spcBef>
              <a:spcAft>
                <a:spcPts val="75"/>
              </a:spcAft>
              <a:buClr>
                <a:srgbClr val="0072C8"/>
              </a:buClr>
              <a:buSzPct val="110000"/>
              <a:buFont typeface="Arial" panose="020B0604020202020204" pitchFamily="34" charset="0"/>
              <a:buNone/>
              <a:defRPr lang="en-US" sz="1100" b="0" kern="1200" spc="0" baseline="0" dirty="0">
                <a:solidFill>
                  <a:schemeClr val="accent1"/>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38" marR="0" lvl="1" indent="0" algn="ctr">
              <a:lnSpc>
                <a:spcPct val="115000"/>
              </a:lnSpc>
              <a:spcBef>
                <a:spcPts val="0"/>
              </a:spcBef>
              <a:spcAft>
                <a:spcPts val="800"/>
              </a:spcAft>
              <a:buNone/>
            </a:pPr>
            <a:r>
              <a:rPr lang="en-US" sz="1000" dirty="0">
                <a:solidFill>
                  <a:schemeClr val="tx1"/>
                </a:solidFill>
                <a:effectLst/>
                <a:ea typeface="Verdana Pro" panose="020B0604030504040204" pitchFamily="34" charset="0"/>
              </a:rPr>
              <a:t>If you are a systems engineering leader with recognized systems accomplishments and have many years of systems engineering professional work experience</a:t>
            </a:r>
            <a:endParaRPr lang="en-US" sz="1000" dirty="0">
              <a:solidFill>
                <a:schemeClr val="tx1"/>
              </a:solidFill>
              <a:effectLst/>
              <a:ea typeface="Calibri" panose="020F0502020204030204" pitchFamily="34" charset="0"/>
            </a:endParaRPr>
          </a:p>
        </p:txBody>
      </p:sp>
      <p:pic>
        <p:nvPicPr>
          <p:cNvPr id="10" name="Picture 9" descr="Logo&#10;&#10;Description automatically generated">
            <a:extLst>
              <a:ext uri="{FF2B5EF4-FFF2-40B4-BE49-F238E27FC236}">
                <a16:creationId xmlns:a16="http://schemas.microsoft.com/office/drawing/2014/main" id="{30B3DD58-78FC-192E-A65D-68B1DF0684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5789" y="2482586"/>
            <a:ext cx="1289965" cy="1289965"/>
          </a:xfrm>
          <a:prstGeom prst="rect">
            <a:avLst/>
          </a:prstGeom>
        </p:spPr>
      </p:pic>
      <p:pic>
        <p:nvPicPr>
          <p:cNvPr id="11" name="Picture 10" descr="A close up of a label&#10;&#10;Description automatically generated with low confidence">
            <a:extLst>
              <a:ext uri="{FF2B5EF4-FFF2-40B4-BE49-F238E27FC236}">
                <a16:creationId xmlns:a16="http://schemas.microsoft.com/office/drawing/2014/main" id="{FA17A0F3-0E12-7D3A-259A-437355C8BF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729" y="2486293"/>
            <a:ext cx="1282552" cy="1282552"/>
          </a:xfrm>
          <a:prstGeom prst="rect">
            <a:avLst/>
          </a:prstGeom>
        </p:spPr>
      </p:pic>
      <p:pic>
        <p:nvPicPr>
          <p:cNvPr id="12" name="Picture 11" descr="Logo&#10;&#10;Description automatically generated">
            <a:extLst>
              <a:ext uri="{FF2B5EF4-FFF2-40B4-BE49-F238E27FC236}">
                <a16:creationId xmlns:a16="http://schemas.microsoft.com/office/drawing/2014/main" id="{836F9BDA-37EE-FB88-E556-C12767D39D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9373" y="2480733"/>
            <a:ext cx="1297379" cy="1293672"/>
          </a:xfrm>
          <a:prstGeom prst="rect">
            <a:avLst/>
          </a:prstGeom>
        </p:spPr>
      </p:pic>
    </p:spTree>
    <p:extLst>
      <p:ext uri="{BB962C8B-B14F-4D97-AF65-F5344CB8AC3E}">
        <p14:creationId xmlns:p14="http://schemas.microsoft.com/office/powerpoint/2010/main" val="384491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0" y="1906723"/>
            <a:ext cx="3267855" cy="1784216"/>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gradFill>
                <a:gsLst>
                  <a:gs pos="0">
                    <a:srgbClr val="FFFFFF"/>
                  </a:gs>
                  <a:gs pos="98000">
                    <a:srgbClr val="FFFFFF"/>
                  </a:gs>
                </a:gsLst>
                <a:lin ang="5400000" scaled="0"/>
              </a:gradFill>
              <a:effectLst/>
              <a:uLnTx/>
              <a:uFillTx/>
              <a:latin typeface="Arial" panose="020B0604020202020204"/>
              <a:ea typeface="Segoe UI Black" panose="020B0A02040204020203" pitchFamily="34" charset="0"/>
              <a:cs typeface="Segoe UI Black" panose="020B0A02040204020203" pitchFamily="34" charset="0"/>
            </a:endParaRPr>
          </a:p>
        </p:txBody>
      </p:sp>
      <p:sp>
        <p:nvSpPr>
          <p:cNvPr id="4" name="Text Placeholder 3"/>
          <p:cNvSpPr>
            <a:spLocks noGrp="1"/>
          </p:cNvSpPr>
          <p:nvPr>
            <p:ph type="body" sz="quarter" idx="11"/>
          </p:nvPr>
        </p:nvSpPr>
        <p:spPr>
          <a:xfrm>
            <a:off x="464493" y="520065"/>
            <a:ext cx="3942407" cy="908685"/>
          </a:xfrm>
        </p:spPr>
        <p:txBody>
          <a:bodyPr/>
          <a:lstStyle/>
          <a:p>
            <a:r>
              <a:rPr lang="en-US" dirty="0">
                <a:solidFill>
                  <a:schemeClr val="accent1"/>
                </a:solidFill>
              </a:rPr>
              <a:t>Additional INCOSE Resources</a:t>
            </a:r>
            <a:endParaRPr lang="en-GB" dirty="0">
              <a:solidFill>
                <a:schemeClr val="accent1"/>
              </a:solidFill>
            </a:endParaRPr>
          </a:p>
        </p:txBody>
      </p:sp>
      <p:sp>
        <p:nvSpPr>
          <p:cNvPr id="7" name="Text Placeholder 6"/>
          <p:cNvSpPr>
            <a:spLocks noGrp="1"/>
          </p:cNvSpPr>
          <p:nvPr>
            <p:ph type="body" sz="quarter" idx="17"/>
          </p:nvPr>
        </p:nvSpPr>
        <p:spPr>
          <a:xfrm>
            <a:off x="464493" y="1701511"/>
            <a:ext cx="3701107" cy="2013240"/>
          </a:xfrm>
        </p:spPr>
        <p:txBody>
          <a:bodyPr/>
          <a:lstStyle/>
          <a:p>
            <a:r>
              <a:rPr lang="en-US" dirty="0">
                <a:solidFill>
                  <a:schemeClr val="tx1"/>
                </a:solidFill>
                <a:hlinkClick r:id="rId2"/>
              </a:rPr>
              <a:t>INCOSE </a:t>
            </a:r>
            <a:r>
              <a:rPr lang="en-US" dirty="0" err="1">
                <a:solidFill>
                  <a:schemeClr val="tx1"/>
                </a:solidFill>
                <a:hlinkClick r:id="rId2"/>
              </a:rPr>
              <a:t>Youtube</a:t>
            </a:r>
            <a:r>
              <a:rPr lang="en-US" dirty="0">
                <a:solidFill>
                  <a:schemeClr val="tx1"/>
                </a:solidFill>
                <a:hlinkClick r:id="rId2"/>
              </a:rPr>
              <a:t> Channel</a:t>
            </a:r>
            <a:endParaRPr lang="en-US" dirty="0">
              <a:solidFill>
                <a:schemeClr val="tx1"/>
              </a:solidFill>
            </a:endParaRPr>
          </a:p>
          <a:p>
            <a:r>
              <a:rPr lang="en-US" dirty="0">
                <a:solidFill>
                  <a:schemeClr val="tx1"/>
                </a:solidFill>
                <a:hlinkClick r:id="rId3"/>
              </a:rPr>
              <a:t>INCOSE Publications</a:t>
            </a:r>
            <a:endParaRPr lang="en-US" dirty="0">
              <a:solidFill>
                <a:schemeClr val="tx1"/>
              </a:solidFill>
            </a:endParaRPr>
          </a:p>
          <a:p>
            <a:r>
              <a:rPr lang="en-US" dirty="0">
                <a:solidFill>
                  <a:schemeClr val="tx1"/>
                </a:solidFill>
                <a:hlinkClick r:id="rId4"/>
              </a:rPr>
              <a:t>Calling All Systems</a:t>
            </a:r>
            <a:endParaRPr lang="en-US" dirty="0">
              <a:solidFill>
                <a:schemeClr val="tx1"/>
              </a:solidFill>
            </a:endParaRPr>
          </a:p>
          <a:p>
            <a:r>
              <a:rPr lang="en-US" dirty="0">
                <a:solidFill>
                  <a:schemeClr val="tx1"/>
                </a:solidFill>
                <a:hlinkClick r:id="rId5"/>
              </a:rPr>
              <a:t>INCOSE Guides, Processes, Models, and Other Technical Products</a:t>
            </a:r>
            <a:endParaRPr lang="en-US" dirty="0">
              <a:solidFill>
                <a:schemeClr val="tx1"/>
              </a:solidFill>
            </a:endParaRPr>
          </a:p>
          <a:p>
            <a:r>
              <a:rPr lang="en-US" i="1" dirty="0">
                <a:solidFill>
                  <a:schemeClr val="tx1"/>
                </a:solidFill>
              </a:rPr>
              <a:t>Members Only</a:t>
            </a:r>
            <a:r>
              <a:rPr lang="en-US" dirty="0">
                <a:solidFill>
                  <a:schemeClr val="tx1"/>
                </a:solidFill>
              </a:rPr>
              <a:t>: </a:t>
            </a:r>
            <a:r>
              <a:rPr lang="en-US" dirty="0">
                <a:solidFill>
                  <a:schemeClr val="tx1"/>
                </a:solidFill>
                <a:hlinkClick r:id="rId6"/>
              </a:rPr>
              <a:t>iNET MarCom Member Resources</a:t>
            </a:r>
            <a:endParaRPr lang="en-GB" dirty="0">
              <a:solidFill>
                <a:schemeClr val="tx1"/>
              </a:solidFill>
            </a:endParaRPr>
          </a:p>
        </p:txBody>
      </p:sp>
      <p:pic>
        <p:nvPicPr>
          <p:cNvPr id="22" name="Picture 21" descr="A computer chip in a human head&#10;&#10;Description automatically generated with medium confidence">
            <a:extLst>
              <a:ext uri="{FF2B5EF4-FFF2-40B4-BE49-F238E27FC236}">
                <a16:creationId xmlns:a16="http://schemas.microsoft.com/office/drawing/2014/main" id="{4D14BAE5-73E2-8DBD-08CD-0E78926345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8606" y="1269817"/>
            <a:ext cx="2917649" cy="2013240"/>
          </a:xfrm>
          <a:prstGeom prst="rect">
            <a:avLst/>
          </a:prstGeom>
        </p:spPr>
      </p:pic>
    </p:spTree>
    <p:extLst>
      <p:ext uri="{BB962C8B-B14F-4D97-AF65-F5344CB8AC3E}">
        <p14:creationId xmlns:p14="http://schemas.microsoft.com/office/powerpoint/2010/main" val="1650437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4C0D59B-1275-6538-1EE3-16870A821DBD}"/>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p:blipFill>
        <p:spPr>
          <a:xfrm>
            <a:off x="0" y="0"/>
            <a:ext cx="4248183" cy="5143500"/>
          </a:xfrm>
        </p:spPr>
      </p:pic>
      <p:sp>
        <p:nvSpPr>
          <p:cNvPr id="3" name="Text Placeholder 2">
            <a:extLst>
              <a:ext uri="{FF2B5EF4-FFF2-40B4-BE49-F238E27FC236}">
                <a16:creationId xmlns:a16="http://schemas.microsoft.com/office/drawing/2014/main" id="{FE115DBC-1CF6-0A97-492F-64B2D56BD01D}"/>
              </a:ext>
            </a:extLst>
          </p:cNvPr>
          <p:cNvSpPr>
            <a:spLocks noGrp="1"/>
          </p:cNvSpPr>
          <p:nvPr>
            <p:ph type="body" sz="quarter" idx="16"/>
          </p:nvPr>
        </p:nvSpPr>
        <p:spPr>
          <a:xfrm>
            <a:off x="4683567" y="1735659"/>
            <a:ext cx="4248183" cy="2078058"/>
          </a:xfrm>
        </p:spPr>
        <p:txBody>
          <a:bodyPr/>
          <a:lstStyle/>
          <a:p>
            <a:pPr eaLnBrk="1" hangingPunct="1"/>
            <a:r>
              <a:rPr lang="en-US" sz="1400" b="1" dirty="0">
                <a:latin typeface="+mj-lt"/>
              </a:rPr>
              <a:t>Certification Office  </a:t>
            </a:r>
            <a:br>
              <a:rPr lang="en-US" sz="1400" b="1" dirty="0">
                <a:latin typeface="+mj-lt"/>
              </a:rPr>
            </a:br>
            <a:r>
              <a:rPr lang="en-US" sz="1200" u="sng" dirty="0">
                <a:solidFill>
                  <a:srgbClr val="222E9C"/>
                </a:solidFill>
                <a:latin typeface="+mj-lt"/>
                <a:hlinkClick r:id="rId3"/>
              </a:rPr>
              <a:t>certification@incose.net</a:t>
            </a:r>
            <a:endParaRPr lang="en-US" sz="1200" u="sng" dirty="0">
              <a:solidFill>
                <a:srgbClr val="222E9C"/>
              </a:solidFill>
              <a:latin typeface="+mj-lt"/>
            </a:endParaRPr>
          </a:p>
          <a:p>
            <a:pPr eaLnBrk="1" hangingPunct="1"/>
            <a:endParaRPr lang="en-US" sz="1200" b="1" dirty="0">
              <a:latin typeface="+mj-lt"/>
            </a:endParaRPr>
          </a:p>
          <a:p>
            <a:r>
              <a:rPr lang="en-US" sz="1200" b="1" dirty="0">
                <a:latin typeface="+mj-lt"/>
              </a:rPr>
              <a:t>F</a:t>
            </a:r>
            <a:r>
              <a:rPr lang="en-GB" sz="1400" b="1" dirty="0"/>
              <a:t>or more information visit </a:t>
            </a:r>
            <a:br>
              <a:rPr lang="en-GB" sz="1400" dirty="0"/>
            </a:br>
            <a:r>
              <a:rPr lang="en-US" sz="1200" dirty="0">
                <a:solidFill>
                  <a:srgbClr val="2B6FAB"/>
                </a:solidFill>
                <a:hlinkClick r:id="rId4">
                  <a:extLst>
                    <a:ext uri="{A12FA001-AC4F-418D-AE19-62706E023703}">
                      <ahyp:hlinkClr xmlns:ahyp="http://schemas.microsoft.com/office/drawing/2018/hyperlinkcolor" val="tx"/>
                    </a:ext>
                  </a:extLst>
                </a:hlinkClick>
              </a:rPr>
              <a:t>www.incose.org/certification</a:t>
            </a:r>
            <a:endParaRPr lang="en-US" sz="1200" dirty="0">
              <a:solidFill>
                <a:srgbClr val="2B6FAB"/>
              </a:solidFill>
            </a:endParaRPr>
          </a:p>
          <a:p>
            <a:pPr>
              <a:spcBef>
                <a:spcPts val="0"/>
              </a:spcBef>
            </a:pPr>
            <a:endParaRPr lang="en-US" sz="1200" u="sng" dirty="0">
              <a:solidFill>
                <a:srgbClr val="2B6FAB"/>
              </a:solidFill>
              <a:latin typeface="+mj-lt"/>
            </a:endParaRPr>
          </a:p>
        </p:txBody>
      </p:sp>
      <p:sp>
        <p:nvSpPr>
          <p:cNvPr id="4" name="Text Placeholder 3">
            <a:extLst>
              <a:ext uri="{FF2B5EF4-FFF2-40B4-BE49-F238E27FC236}">
                <a16:creationId xmlns:a16="http://schemas.microsoft.com/office/drawing/2014/main" id="{07224363-81B2-3443-678C-C35027E9A6CE}"/>
              </a:ext>
            </a:extLst>
          </p:cNvPr>
          <p:cNvSpPr>
            <a:spLocks noGrp="1"/>
          </p:cNvSpPr>
          <p:nvPr>
            <p:ph type="body" sz="quarter" idx="11"/>
          </p:nvPr>
        </p:nvSpPr>
        <p:spPr>
          <a:xfrm>
            <a:off x="4683567" y="696529"/>
            <a:ext cx="3273117" cy="908685"/>
          </a:xfrm>
        </p:spPr>
        <p:txBody>
          <a:bodyPr/>
          <a:lstStyle/>
          <a:p>
            <a:r>
              <a:rPr lang="en-US" dirty="0">
                <a:solidFill>
                  <a:srgbClr val="2B6FAB"/>
                </a:solidFill>
              </a:rPr>
              <a:t>Any Questions?</a:t>
            </a:r>
          </a:p>
        </p:txBody>
      </p:sp>
    </p:spTree>
    <p:extLst>
      <p:ext uri="{BB962C8B-B14F-4D97-AF65-F5344CB8AC3E}">
        <p14:creationId xmlns:p14="http://schemas.microsoft.com/office/powerpoint/2010/main" val="2824256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9A3B7-6FF4-519B-B286-808B1208DAA8}"/>
              </a:ext>
            </a:extLst>
          </p:cNvPr>
          <p:cNvSpPr>
            <a:spLocks noGrp="1"/>
          </p:cNvSpPr>
          <p:nvPr>
            <p:ph type="body" sz="quarter" idx="17"/>
          </p:nvPr>
        </p:nvSpPr>
        <p:spPr/>
        <p:txBody>
          <a:bodyPr/>
          <a:lstStyle/>
          <a:p>
            <a:r>
              <a:rPr lang="en-US" dirty="0">
                <a:solidFill>
                  <a:srgbClr val="2B6FAB"/>
                </a:solidFill>
              </a:rPr>
              <a:t>INCOSE Copyright Notice</a:t>
            </a:r>
          </a:p>
        </p:txBody>
      </p:sp>
      <p:sp>
        <p:nvSpPr>
          <p:cNvPr id="5" name="Text Placeholder 4">
            <a:extLst>
              <a:ext uri="{FF2B5EF4-FFF2-40B4-BE49-F238E27FC236}">
                <a16:creationId xmlns:a16="http://schemas.microsoft.com/office/drawing/2014/main" id="{6A71BAA8-113F-5D8D-5887-5AAF9BAC55FB}"/>
              </a:ext>
            </a:extLst>
          </p:cNvPr>
          <p:cNvSpPr>
            <a:spLocks noGrp="1"/>
          </p:cNvSpPr>
          <p:nvPr>
            <p:ph type="body" sz="quarter" idx="19"/>
          </p:nvPr>
        </p:nvSpPr>
        <p:spPr/>
        <p:txBody>
          <a:bodyPr vert="horz" wrap="square" lIns="0" tIns="45720" rIns="0" bIns="45720" rtlCol="0" anchor="t">
            <a:noAutofit/>
          </a:bodyPr>
          <a:lstStyle/>
          <a:p>
            <a:pPr marL="172720" indent="-172720">
              <a:lnSpc>
                <a:spcPct val="80000"/>
              </a:lnSpc>
            </a:pPr>
            <a:r>
              <a:rPr lang="en-US" sz="1000" dirty="0">
                <a:solidFill>
                  <a:schemeClr val="bg1"/>
                </a:solidFill>
                <a:latin typeface="Arial"/>
                <a:cs typeface="Arial"/>
              </a:rPr>
              <a:t>Copyright © 2006-2024 by INCOSE, subject to the following restrictions: </a:t>
            </a:r>
            <a:endParaRPr lang="en-US" dirty="0">
              <a:solidFill>
                <a:schemeClr val="bg1"/>
              </a:solidFill>
            </a:endParaRPr>
          </a:p>
          <a:p>
            <a:pPr lvl="1" indent="-150495" eaLnBrk="1" hangingPunct="1">
              <a:lnSpc>
                <a:spcPct val="80000"/>
              </a:lnSpc>
            </a:pPr>
            <a:r>
              <a:rPr lang="en-US" u="sng" dirty="0">
                <a:solidFill>
                  <a:schemeClr val="bg1"/>
                </a:solidFill>
              </a:rPr>
              <a:t>Author Use</a:t>
            </a:r>
            <a:r>
              <a:rPr lang="en-US" dirty="0">
                <a:solidFill>
                  <a:schemeClr val="bg1"/>
                </a:solidFill>
              </a:rPr>
              <a:t>. Authors have full rights to use their contributions in a totally unfettered way. Abstraction is permitted with credit to the source. </a:t>
            </a:r>
          </a:p>
          <a:p>
            <a:pPr lvl="1" indent="-150495" eaLnBrk="1" hangingPunct="1">
              <a:lnSpc>
                <a:spcPct val="80000"/>
              </a:lnSpc>
            </a:pPr>
            <a:r>
              <a:rPr lang="en-US" u="sng" dirty="0">
                <a:solidFill>
                  <a:schemeClr val="bg1"/>
                </a:solidFill>
              </a:rPr>
              <a:t>INCOSE Use</a:t>
            </a:r>
            <a:r>
              <a:rPr lang="en-US" dirty="0">
                <a:solidFill>
                  <a:schemeClr val="bg1"/>
                </a:solidFill>
              </a:rPr>
              <a:t>. Permission to reproduce and use this document or parts thereof by members of INCOSE and to prepare derivative works from this document for INCOSE use is granted, with attribution to INCOSE and the original author(s) where practical, provided this copyright notice is included with all reproductions and derivative works.</a:t>
            </a:r>
          </a:p>
          <a:p>
            <a:pPr lvl="1" indent="-150495" eaLnBrk="1" hangingPunct="1">
              <a:lnSpc>
                <a:spcPct val="80000"/>
              </a:lnSpc>
            </a:pPr>
            <a:r>
              <a:rPr lang="en-US" u="sng" dirty="0">
                <a:solidFill>
                  <a:schemeClr val="bg1"/>
                </a:solidFill>
              </a:rPr>
              <a:t>External Use</a:t>
            </a:r>
            <a:r>
              <a:rPr lang="en-US" dirty="0">
                <a:solidFill>
                  <a:schemeClr val="bg1"/>
                </a:solidFill>
              </a:rPr>
              <a:t>. This document may be shared or distributed to non-INCOSE third parties. Requests for permission to reproduce this document in whole are granted, provided it is not altered in any way. Requests for permission to prepare derivative works of this document for external and/or commercial use will be denied unless covered by other formal agreements with INCOSE. Copying, scanning, retyping, or any other form of reproduction of the content of whole pages or source documents is prohibited except as approved by the INCOSE Central Office, 7670 Opportunity Rd #220, San Diego, CA 92111.</a:t>
            </a:r>
          </a:p>
          <a:p>
            <a:pPr lvl="1" indent="-150495" eaLnBrk="1" hangingPunct="1">
              <a:lnSpc>
                <a:spcPct val="80000"/>
              </a:lnSpc>
            </a:pPr>
            <a:r>
              <a:rPr lang="en-US" u="sng" dirty="0">
                <a:solidFill>
                  <a:schemeClr val="bg1"/>
                </a:solidFill>
              </a:rPr>
              <a:t>Electronic Version Use</a:t>
            </a:r>
            <a:r>
              <a:rPr lang="en-US" dirty="0">
                <a:solidFill>
                  <a:schemeClr val="bg1"/>
                </a:solidFill>
              </a:rPr>
              <a:t>. Any electronic version of this document is to be used for personal use only and is not to be placed on a non-INCOSE sponsored server for general use.  Any additional use of these materials must have written approval from INCOSE Central.</a:t>
            </a:r>
          </a:p>
          <a:p>
            <a:pPr lvl="1" indent="-150495" eaLnBrk="1" hangingPunct="1">
              <a:lnSpc>
                <a:spcPct val="80000"/>
              </a:lnSpc>
            </a:pPr>
            <a:r>
              <a:rPr lang="en-US" u="sng" dirty="0">
                <a:solidFill>
                  <a:schemeClr val="bg1"/>
                </a:solidFill>
              </a:rPr>
              <a:t>Permissions</a:t>
            </a:r>
            <a:r>
              <a:rPr lang="en-US" dirty="0">
                <a:solidFill>
                  <a:schemeClr val="bg1"/>
                </a:solidFill>
              </a:rPr>
              <a:t>. INCOSE has granted permission to member companies of the INCOSE Corporate Advisory Board to post and use this document internally, subject to the external use restriction.</a:t>
            </a:r>
          </a:p>
          <a:p>
            <a:pPr lvl="1" indent="-150495" eaLnBrk="1" hangingPunct="1">
              <a:lnSpc>
                <a:spcPct val="80000"/>
              </a:lnSpc>
            </a:pPr>
            <a:r>
              <a:rPr lang="en-US" u="sng" dirty="0">
                <a:solidFill>
                  <a:schemeClr val="bg1"/>
                </a:solidFill>
              </a:rPr>
              <a:t>Technical Data</a:t>
            </a:r>
            <a:r>
              <a:rPr lang="en-US" dirty="0">
                <a:solidFill>
                  <a:schemeClr val="bg1"/>
                </a:solidFill>
              </a:rPr>
              <a:t>. This data was prepared by INCOSE for information only.  It has been released by INCOSE as Technical Data. It is subject to change without notice and may not be referred to as an INCOSE Technical Product.  </a:t>
            </a:r>
          </a:p>
          <a:p>
            <a:pPr marL="0" lvl="1" indent="0">
              <a:lnSpc>
                <a:spcPct val="80000"/>
              </a:lnSpc>
              <a:buNone/>
            </a:pPr>
            <a:r>
              <a:rPr lang="en-US" i="1" dirty="0">
                <a:solidFill>
                  <a:schemeClr val="bg1"/>
                </a:solidFill>
              </a:rPr>
              <a:t>This briefing was created from information from various INCOSE sources as indicated in the Notes section of this slide. Send comments to </a:t>
            </a:r>
            <a:r>
              <a:rPr lang="en-US" i="1" dirty="0">
                <a:solidFill>
                  <a:schemeClr val="bg1"/>
                </a:solidFill>
                <a:hlinkClick r:id="rId2">
                  <a:extLst>
                    <a:ext uri="{A12FA001-AC4F-418D-AE19-62706E023703}">
                      <ahyp:hlinkClr xmlns:ahyp="http://schemas.microsoft.com/office/drawing/2018/hyperlinkcolor" val="tx"/>
                    </a:ext>
                  </a:extLst>
                </a:hlinkClick>
              </a:rPr>
              <a:t>certification@incose.org</a:t>
            </a:r>
            <a:r>
              <a:rPr lang="en-US" i="1" dirty="0">
                <a:solidFill>
                  <a:schemeClr val="bg1"/>
                </a:solidFill>
              </a:rPr>
              <a:t>. </a:t>
            </a:r>
          </a:p>
          <a:p>
            <a:pPr marL="172720" indent="-172720"/>
            <a:endParaRPr lang="en-US" sz="1000" dirty="0">
              <a:solidFill>
                <a:schemeClr val="bg1"/>
              </a:solidFill>
            </a:endParaRPr>
          </a:p>
        </p:txBody>
      </p:sp>
    </p:spTree>
    <p:extLst>
      <p:ext uri="{BB962C8B-B14F-4D97-AF65-F5344CB8AC3E}">
        <p14:creationId xmlns:p14="http://schemas.microsoft.com/office/powerpoint/2010/main" val="1311715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Placeholder 5" descr="A picture containing text, outdoor object, Ferris wheel, ride&#10;&#10;Description automatically generated">
            <a:extLst>
              <a:ext uri="{FF2B5EF4-FFF2-40B4-BE49-F238E27FC236}">
                <a16:creationId xmlns:a16="http://schemas.microsoft.com/office/drawing/2014/main" id="{7869EF6F-F59B-E90E-AE9F-16552B3143A1}"/>
              </a:ext>
            </a:extLst>
          </p:cNvPr>
          <p:cNvPicPr>
            <a:picLocks noChangeAspect="1"/>
          </p:cNvPicPr>
          <p:nvPr/>
        </p:nvPicPr>
        <p:blipFill>
          <a:blip r:embed="rId2" cstate="screen">
            <a:alphaModFix amt="5000"/>
            <a:extLst>
              <a:ext uri="{28A0092B-C50C-407E-A947-70E740481C1C}">
                <a14:useLocalDpi xmlns:a14="http://schemas.microsoft.com/office/drawing/2010/main"/>
              </a:ext>
            </a:extLst>
          </a:blip>
          <a:srcRect/>
          <a:stretch>
            <a:fillRect/>
          </a:stretch>
        </p:blipFill>
        <p:spPr>
          <a:xfrm>
            <a:off x="-8128" y="8276"/>
            <a:ext cx="9152128" cy="5148072"/>
          </a:xfrm>
          <a:prstGeom prst="rect">
            <a:avLst/>
          </a:prstGeom>
        </p:spPr>
      </p:pic>
      <p:sp>
        <p:nvSpPr>
          <p:cNvPr id="5" name="Text Box 3">
            <a:extLst>
              <a:ext uri="{FF2B5EF4-FFF2-40B4-BE49-F238E27FC236}">
                <a16:creationId xmlns:a16="http://schemas.microsoft.com/office/drawing/2014/main" id="{0B8ECC62-A4A4-CB6B-0526-3E78468736DE}"/>
              </a:ext>
            </a:extLst>
          </p:cNvPr>
          <p:cNvSpPr txBox="1">
            <a:spLocks noChangeArrowheads="1"/>
          </p:cNvSpPr>
          <p:nvPr/>
        </p:nvSpPr>
        <p:spPr bwMode="blackWhite">
          <a:xfrm>
            <a:off x="2649031" y="4724605"/>
            <a:ext cx="3837810" cy="296230"/>
          </a:xfrm>
          <a:prstGeom prst="rect">
            <a:avLst/>
          </a:prstGeom>
          <a:noFill/>
          <a:ln w="12700">
            <a:noFill/>
            <a:miter lim="800000"/>
            <a:headEnd type="none" w="sm" len="sm"/>
            <a:tailEnd type="none" w="sm" len="sm"/>
          </a:ln>
          <a:effectLst/>
        </p:spPr>
        <p:txBody>
          <a:bodyPr wrap="square" lIns="0" tIns="34285" rIns="0" bIns="137160" anchor="b" anchorCtr="0">
            <a:spAutoFit/>
          </a:bodyPr>
          <a:lstStyle/>
          <a:p>
            <a:pPr algn="ctr" defTabSz="685574" eaLnBrk="0" hangingPunct="0">
              <a:defRPr/>
            </a:pPr>
            <a:r>
              <a:rPr lang="en-US" sz="800" dirty="0">
                <a:gradFill>
                  <a:gsLst>
                    <a:gs pos="5417">
                      <a:srgbClr val="FFFFFF"/>
                    </a:gs>
                    <a:gs pos="13333">
                      <a:srgbClr val="FFFFFF"/>
                    </a:gs>
                  </a:gsLst>
                  <a:lin ang="5400000" scaled="0"/>
                </a:gradFill>
                <a:latin typeface="Arial" panose="020B0604020202020204" pitchFamily="34" charset="0"/>
                <a:cs typeface="Arial" panose="020B0604020202020204" pitchFamily="34" charset="0"/>
              </a:rPr>
              <a:t>©2023 INCOSE. All rights reserved. </a:t>
            </a:r>
          </a:p>
        </p:txBody>
      </p:sp>
      <p:sp>
        <p:nvSpPr>
          <p:cNvPr id="6" name="TextBox 5">
            <a:extLst>
              <a:ext uri="{FF2B5EF4-FFF2-40B4-BE49-F238E27FC236}">
                <a16:creationId xmlns:a16="http://schemas.microsoft.com/office/drawing/2014/main" id="{A438D6A1-459E-66E1-1D6A-11408779F112}"/>
              </a:ext>
            </a:extLst>
          </p:cNvPr>
          <p:cNvSpPr txBox="1"/>
          <p:nvPr/>
        </p:nvSpPr>
        <p:spPr>
          <a:xfrm>
            <a:off x="3273030" y="4343454"/>
            <a:ext cx="2589812" cy="207749"/>
          </a:xfrm>
          <a:prstGeom prst="rect">
            <a:avLst/>
          </a:prstGeom>
          <a:noFill/>
        </p:spPr>
        <p:txBody>
          <a:bodyPr wrap="none" lIns="0" bIns="0" rtlCol="0" anchor="b" anchorCtr="0">
            <a:spAutoFit/>
          </a:bodyPr>
          <a:lstStyle/>
          <a:p>
            <a:pPr algn="ctr" defTabSz="685755"/>
            <a:r>
              <a:rPr lang="en-AU" sz="1050" b="1" dirty="0">
                <a:gradFill>
                  <a:gsLst>
                    <a:gs pos="7258">
                      <a:schemeClr val="bg1"/>
                    </a:gs>
                    <a:gs pos="19000">
                      <a:schemeClr val="bg1"/>
                    </a:gs>
                  </a:gsLst>
                  <a:lin ang="5400000" scaled="1"/>
                </a:gradFill>
                <a:latin typeface="Arial" panose="020B0604020202020204" pitchFamily="34" charset="0"/>
                <a:ea typeface="Roboto Light" panose="02000000000000000000" pitchFamily="2" charset="0"/>
                <a:cs typeface="Arial" panose="020B0604020202020204" pitchFamily="34" charset="0"/>
              </a:rPr>
              <a:t>Learn more at </a:t>
            </a:r>
            <a:r>
              <a:rPr lang="en-AU" sz="1050" b="1" dirty="0" err="1">
                <a:gradFill>
                  <a:gsLst>
                    <a:gs pos="7258">
                      <a:schemeClr val="bg1"/>
                    </a:gs>
                    <a:gs pos="19000">
                      <a:schemeClr val="bg1"/>
                    </a:gs>
                  </a:gsLst>
                  <a:lin ang="5400000" scaled="1"/>
                </a:gradFill>
                <a:latin typeface="Arial" panose="020B0604020202020204" pitchFamily="34" charset="0"/>
                <a:ea typeface="Roboto Light" panose="02000000000000000000" pitchFamily="2" charset="0"/>
                <a:cs typeface="Arial" panose="020B0604020202020204" pitchFamily="34" charset="0"/>
              </a:rPr>
              <a:t>INCOSE.org</a:t>
            </a:r>
            <a:r>
              <a:rPr lang="en-AU" sz="1050" b="1" dirty="0">
                <a:gradFill>
                  <a:gsLst>
                    <a:gs pos="7258">
                      <a:schemeClr val="bg1"/>
                    </a:gs>
                    <a:gs pos="19000">
                      <a:schemeClr val="bg1"/>
                    </a:gs>
                  </a:gsLst>
                  <a:lin ang="5400000" scaled="1"/>
                </a:gradFill>
                <a:latin typeface="Arial" panose="020B0604020202020204" pitchFamily="34" charset="0"/>
                <a:ea typeface="Roboto Light" panose="02000000000000000000" pitchFamily="2" charset="0"/>
                <a:cs typeface="Arial" panose="020B0604020202020204" pitchFamily="34" charset="0"/>
              </a:rPr>
              <a:t>/certification</a:t>
            </a:r>
          </a:p>
        </p:txBody>
      </p:sp>
      <p:pic>
        <p:nvPicPr>
          <p:cNvPr id="15" name="Picture 14">
            <a:extLst>
              <a:ext uri="{FF2B5EF4-FFF2-40B4-BE49-F238E27FC236}">
                <a16:creationId xmlns:a16="http://schemas.microsoft.com/office/drawing/2014/main" id="{6BE222B3-0079-3762-49A2-78F1CC737D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1212" y="169516"/>
            <a:ext cx="2713448" cy="2444442"/>
          </a:xfrm>
          <a:prstGeom prst="rect">
            <a:avLst/>
          </a:prstGeom>
        </p:spPr>
      </p:pic>
      <p:grpSp>
        <p:nvGrpSpPr>
          <p:cNvPr id="16" name="Group 15">
            <a:extLst>
              <a:ext uri="{FF2B5EF4-FFF2-40B4-BE49-F238E27FC236}">
                <a16:creationId xmlns:a16="http://schemas.microsoft.com/office/drawing/2014/main" id="{FCFB29B5-01AC-EBCF-E833-209E3C0BF531}"/>
              </a:ext>
            </a:extLst>
          </p:cNvPr>
          <p:cNvGrpSpPr/>
          <p:nvPr/>
        </p:nvGrpSpPr>
        <p:grpSpPr>
          <a:xfrm>
            <a:off x="2301004" y="2697396"/>
            <a:ext cx="4533864" cy="1293672"/>
            <a:chOff x="2273965" y="2697396"/>
            <a:chExt cx="4533864" cy="1293672"/>
          </a:xfrm>
        </p:grpSpPr>
        <p:pic>
          <p:nvPicPr>
            <p:cNvPr id="9" name="Picture 8" descr="Logo&#10;&#10;Description automatically generated">
              <a:extLst>
                <a:ext uri="{FF2B5EF4-FFF2-40B4-BE49-F238E27FC236}">
                  <a16:creationId xmlns:a16="http://schemas.microsoft.com/office/drawing/2014/main" id="{709A4B89-4E28-76CB-FFB0-4EC10B8EC4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8501" y="2699249"/>
              <a:ext cx="1289965" cy="1289965"/>
            </a:xfrm>
            <a:prstGeom prst="rect">
              <a:avLst/>
            </a:prstGeom>
          </p:spPr>
        </p:pic>
        <p:pic>
          <p:nvPicPr>
            <p:cNvPr id="10" name="Picture 9" descr="A close up of a label&#10;&#10;Description automatically generated with low confidence">
              <a:extLst>
                <a:ext uri="{FF2B5EF4-FFF2-40B4-BE49-F238E27FC236}">
                  <a16:creationId xmlns:a16="http://schemas.microsoft.com/office/drawing/2014/main" id="{1062D915-1D09-A747-331B-0A2F07D6AD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965" y="2702956"/>
              <a:ext cx="1282552" cy="1282552"/>
            </a:xfrm>
            <a:prstGeom prst="rect">
              <a:avLst/>
            </a:prstGeom>
          </p:spPr>
        </p:pic>
        <p:pic>
          <p:nvPicPr>
            <p:cNvPr id="13" name="Picture 12" descr="Logo&#10;&#10;Description automatically generated">
              <a:extLst>
                <a:ext uri="{FF2B5EF4-FFF2-40B4-BE49-F238E27FC236}">
                  <a16:creationId xmlns:a16="http://schemas.microsoft.com/office/drawing/2014/main" id="{F232EDBD-7E03-5E98-DC4F-22C6409FAB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10450" y="2697396"/>
              <a:ext cx="1297379" cy="1293672"/>
            </a:xfrm>
            <a:prstGeom prst="rect">
              <a:avLst/>
            </a:prstGeom>
          </p:spPr>
        </p:pic>
      </p:grpSp>
    </p:spTree>
    <p:extLst>
      <p:ext uri="{BB962C8B-B14F-4D97-AF65-F5344CB8AC3E}">
        <p14:creationId xmlns:p14="http://schemas.microsoft.com/office/powerpoint/2010/main" val="67161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0065EC-E1C7-F4D1-300D-8E400609AA90}"/>
              </a:ext>
            </a:extLst>
          </p:cNvPr>
          <p:cNvSpPr>
            <a:spLocks noGrp="1"/>
          </p:cNvSpPr>
          <p:nvPr>
            <p:ph type="body" sz="quarter" idx="11"/>
          </p:nvPr>
        </p:nvSpPr>
        <p:spPr>
          <a:xfrm>
            <a:off x="464493" y="441223"/>
            <a:ext cx="5057076" cy="949858"/>
          </a:xfrm>
        </p:spPr>
        <p:txBody>
          <a:bodyPr/>
          <a:lstStyle/>
          <a:p>
            <a:r>
              <a:rPr lang="en-US" dirty="0">
                <a:solidFill>
                  <a:srgbClr val="2B6FAB"/>
                </a:solidFill>
              </a:rPr>
              <a:t>INCOSE SEP Program Purpose and Benefits</a:t>
            </a:r>
          </a:p>
        </p:txBody>
      </p:sp>
      <p:sp>
        <p:nvSpPr>
          <p:cNvPr id="3" name="Text Placeholder 2">
            <a:extLst>
              <a:ext uri="{FF2B5EF4-FFF2-40B4-BE49-F238E27FC236}">
                <a16:creationId xmlns:a16="http://schemas.microsoft.com/office/drawing/2014/main" id="{EC02784D-32A6-4F3B-054F-D73A032CFC01}"/>
              </a:ext>
            </a:extLst>
          </p:cNvPr>
          <p:cNvSpPr>
            <a:spLocks noGrp="1"/>
          </p:cNvSpPr>
          <p:nvPr>
            <p:ph type="body" sz="quarter" idx="16"/>
          </p:nvPr>
        </p:nvSpPr>
        <p:spPr>
          <a:xfrm>
            <a:off x="464493" y="1597993"/>
            <a:ext cx="8165701" cy="282047"/>
          </a:xfrm>
        </p:spPr>
        <p:txBody>
          <a:bodyPr/>
          <a:lstStyle/>
          <a:p>
            <a:r>
              <a:rPr lang="en-US" b="1" dirty="0">
                <a:solidFill>
                  <a:srgbClr val="2B6FAB"/>
                </a:solidFill>
              </a:rPr>
              <a:t>The INCOSE SEP program offers independent assessment of system engineering professionals benefiting:</a:t>
            </a:r>
          </a:p>
          <a:p>
            <a:endParaRPr lang="en-US" dirty="0">
              <a:solidFill>
                <a:srgbClr val="2B6FAB"/>
              </a:solidFill>
            </a:endParaRPr>
          </a:p>
        </p:txBody>
      </p:sp>
      <p:sp>
        <p:nvSpPr>
          <p:cNvPr id="5" name="Text Placeholder 2">
            <a:extLst>
              <a:ext uri="{FF2B5EF4-FFF2-40B4-BE49-F238E27FC236}">
                <a16:creationId xmlns:a16="http://schemas.microsoft.com/office/drawing/2014/main" id="{108C2711-5FD8-4EC2-2B80-32AC7EC330D2}"/>
              </a:ext>
            </a:extLst>
          </p:cNvPr>
          <p:cNvSpPr txBox="1">
            <a:spLocks/>
          </p:cNvSpPr>
          <p:nvPr/>
        </p:nvSpPr>
        <p:spPr>
          <a:xfrm>
            <a:off x="3434670" y="1488137"/>
            <a:ext cx="2274660" cy="3062171"/>
          </a:xfrm>
          <a:prstGeom prst="rect">
            <a:avLst/>
          </a:prstGeom>
        </p:spPr>
        <p:txBody>
          <a:bodyPr vert="horz" wrap="square" lIns="0" tIns="0" rIns="0" bIns="45720" rtlCol="0">
            <a:noAutofit/>
          </a:bodyPr>
          <a:lstStyle>
            <a:lvl1pPr marL="0" indent="0" algn="l" defTabSz="914400" rtl="0" eaLnBrk="1" latinLnBrk="0" hangingPunct="1">
              <a:lnSpc>
                <a:spcPct val="150000"/>
              </a:lnSpc>
              <a:spcBef>
                <a:spcPts val="750"/>
              </a:spcBef>
              <a:buClr>
                <a:schemeClr val="accent2"/>
              </a:buClr>
              <a:buSzPct val="110000"/>
              <a:buFont typeface="Arial" panose="020B0604020202020204" pitchFamily="34" charse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p>
        </p:txBody>
      </p:sp>
      <p:sp>
        <p:nvSpPr>
          <p:cNvPr id="7" name="Text Placeholder 2">
            <a:extLst>
              <a:ext uri="{FF2B5EF4-FFF2-40B4-BE49-F238E27FC236}">
                <a16:creationId xmlns:a16="http://schemas.microsoft.com/office/drawing/2014/main" id="{42E392CD-C54C-C59D-00A6-C5BA9832C322}"/>
              </a:ext>
            </a:extLst>
          </p:cNvPr>
          <p:cNvSpPr txBox="1">
            <a:spLocks/>
          </p:cNvSpPr>
          <p:nvPr/>
        </p:nvSpPr>
        <p:spPr>
          <a:xfrm>
            <a:off x="3434670" y="1391081"/>
            <a:ext cx="2274660" cy="3062171"/>
          </a:xfrm>
          <a:prstGeom prst="rect">
            <a:avLst/>
          </a:prstGeom>
        </p:spPr>
        <p:txBody>
          <a:bodyPr vert="horz" wrap="square" lIns="0" tIns="0" rIns="0" bIns="45720" rtlCol="0">
            <a:noAutofit/>
          </a:bodyPr>
          <a:lstStyle>
            <a:lvl1pPr marL="0" indent="0" algn="l" defTabSz="914400" rtl="0" eaLnBrk="1" latinLnBrk="0" hangingPunct="1">
              <a:lnSpc>
                <a:spcPct val="150000"/>
              </a:lnSpc>
              <a:spcBef>
                <a:spcPts val="750"/>
              </a:spcBef>
              <a:buClr>
                <a:schemeClr val="accent2"/>
              </a:buClr>
              <a:buSzPct val="110000"/>
              <a:buFont typeface="Arial" panose="020B0604020202020204" pitchFamily="34" charse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p>
        </p:txBody>
      </p:sp>
      <p:sp>
        <p:nvSpPr>
          <p:cNvPr id="11" name="Text Placeholder 2">
            <a:extLst>
              <a:ext uri="{FF2B5EF4-FFF2-40B4-BE49-F238E27FC236}">
                <a16:creationId xmlns:a16="http://schemas.microsoft.com/office/drawing/2014/main" id="{8A1FAC00-2D27-F153-0C97-266F4A9990A2}"/>
              </a:ext>
            </a:extLst>
          </p:cNvPr>
          <p:cNvSpPr txBox="1">
            <a:spLocks/>
          </p:cNvSpPr>
          <p:nvPr/>
        </p:nvSpPr>
        <p:spPr>
          <a:xfrm>
            <a:off x="464493" y="2121609"/>
            <a:ext cx="2274660" cy="2485409"/>
          </a:xfrm>
          <a:prstGeom prst="rect">
            <a:avLst/>
          </a:prstGeom>
        </p:spPr>
        <p:txBody>
          <a:bodyPr vert="horz" wrap="square" lIns="0" tIns="0" rIns="0" bIns="45720" rtlCol="0">
            <a:noAutofit/>
          </a:bodyPr>
          <a:lstStyle>
            <a:lvl1pPr marL="0" indent="0" algn="l" defTabSz="914400" rtl="0" eaLnBrk="1" latinLnBrk="0" hangingPunct="1">
              <a:lnSpc>
                <a:spcPct val="150000"/>
              </a:lnSpc>
              <a:spcBef>
                <a:spcPts val="750"/>
              </a:spcBef>
              <a:buClr>
                <a:schemeClr val="accent2"/>
              </a:buClr>
              <a:buSzPct val="110000"/>
              <a:buFont typeface="Arial" panose="020B0604020202020204" pitchFamily="34" charse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1200" b="1" dirty="0">
                <a:solidFill>
                  <a:schemeClr val="accent5"/>
                </a:solidFill>
              </a:rPr>
              <a:t>SYSTEMS ENGINEERING COMMUNITY: </a:t>
            </a:r>
          </a:p>
          <a:p>
            <a:pPr marL="344487" lvl="1" indent="-171450">
              <a:buFont typeface="Arial" panose="020B0604020202020204" pitchFamily="34" charset="0"/>
              <a:buChar char="•"/>
            </a:pPr>
            <a:r>
              <a:rPr lang="en-US" dirty="0">
                <a:solidFill>
                  <a:schemeClr val="tx1"/>
                </a:solidFill>
              </a:rPr>
              <a:t>Creates the standard to identify and develop systems engineering professionals.</a:t>
            </a:r>
          </a:p>
          <a:p>
            <a:pPr marL="344487" lvl="1" indent="-171450">
              <a:buFont typeface="Arial" panose="020B0604020202020204" pitchFamily="34" charset="0"/>
              <a:buChar char="•"/>
            </a:pPr>
            <a:r>
              <a:rPr lang="en-US" dirty="0">
                <a:solidFill>
                  <a:schemeClr val="tx1"/>
                </a:solidFill>
              </a:rPr>
              <a:t>Establishes a formal, recognized body of knowledge for the systems engineering community.</a:t>
            </a:r>
          </a:p>
        </p:txBody>
      </p:sp>
      <p:sp>
        <p:nvSpPr>
          <p:cNvPr id="13" name="Text Placeholder 2">
            <a:extLst>
              <a:ext uri="{FF2B5EF4-FFF2-40B4-BE49-F238E27FC236}">
                <a16:creationId xmlns:a16="http://schemas.microsoft.com/office/drawing/2014/main" id="{9C47D3E3-E63C-9B80-0B7D-AA3B39968FDB}"/>
              </a:ext>
            </a:extLst>
          </p:cNvPr>
          <p:cNvSpPr txBox="1">
            <a:spLocks/>
          </p:cNvSpPr>
          <p:nvPr/>
        </p:nvSpPr>
        <p:spPr>
          <a:xfrm>
            <a:off x="3434670" y="2121366"/>
            <a:ext cx="2274660" cy="2485409"/>
          </a:xfrm>
          <a:prstGeom prst="rect">
            <a:avLst/>
          </a:prstGeom>
        </p:spPr>
        <p:txBody>
          <a:bodyPr vert="horz" wrap="square" lIns="0" tIns="0" rIns="0" bIns="45720" rtlCol="0">
            <a:noAutofit/>
          </a:bodyPr>
          <a:lstStyle>
            <a:lvl1pPr marL="0" indent="0" algn="l" defTabSz="914400" rtl="0" eaLnBrk="1" latinLnBrk="0" hangingPunct="1">
              <a:lnSpc>
                <a:spcPct val="150000"/>
              </a:lnSpc>
              <a:spcBef>
                <a:spcPts val="750"/>
              </a:spcBef>
              <a:buClr>
                <a:schemeClr val="accent2"/>
              </a:buClr>
              <a:buSzPct val="110000"/>
              <a:buFont typeface="Arial" panose="020B0604020202020204" pitchFamily="34" charse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p>
        </p:txBody>
      </p:sp>
      <p:sp>
        <p:nvSpPr>
          <p:cNvPr id="14" name="TextBox 13">
            <a:extLst>
              <a:ext uri="{FF2B5EF4-FFF2-40B4-BE49-F238E27FC236}">
                <a16:creationId xmlns:a16="http://schemas.microsoft.com/office/drawing/2014/main" id="{C1FC4599-1470-2F0A-3158-633670BA12E5}"/>
              </a:ext>
            </a:extLst>
          </p:cNvPr>
          <p:cNvSpPr txBox="1"/>
          <p:nvPr/>
        </p:nvSpPr>
        <p:spPr>
          <a:xfrm>
            <a:off x="738554" y="2778369"/>
            <a:ext cx="0" cy="0"/>
          </a:xfrm>
          <a:prstGeom prst="rect">
            <a:avLst/>
          </a:prstGeom>
          <a:noFill/>
        </p:spPr>
        <p:txBody>
          <a:bodyPr wrap="none" rtlCol="0">
            <a:noAutofit/>
          </a:bodyPr>
          <a:lstStyle/>
          <a:p>
            <a:pPr>
              <a:spcBef>
                <a:spcPts val="750"/>
              </a:spcBef>
              <a:buClr>
                <a:schemeClr val="accent2"/>
              </a:buClr>
              <a:buSzPct val="100000"/>
            </a:pPr>
            <a:endParaRPr lang="en-US" sz="1400" dirty="0" err="1">
              <a:solidFill>
                <a:schemeClr val="accent4"/>
              </a:solidFill>
              <a:latin typeface="Arial" panose="020B0604020202020204" pitchFamily="34" charset="0"/>
              <a:cs typeface="Arial" panose="020B0604020202020204" pitchFamily="34" charset="0"/>
            </a:endParaRPr>
          </a:p>
        </p:txBody>
      </p:sp>
      <p:sp>
        <p:nvSpPr>
          <p:cNvPr id="15" name="Text Placeholder 2">
            <a:extLst>
              <a:ext uri="{FF2B5EF4-FFF2-40B4-BE49-F238E27FC236}">
                <a16:creationId xmlns:a16="http://schemas.microsoft.com/office/drawing/2014/main" id="{00B53327-51B0-552C-9DF5-FC02CFF0DA01}"/>
              </a:ext>
            </a:extLst>
          </p:cNvPr>
          <p:cNvSpPr txBox="1">
            <a:spLocks/>
          </p:cNvSpPr>
          <p:nvPr/>
        </p:nvSpPr>
        <p:spPr>
          <a:xfrm>
            <a:off x="3434669" y="2121366"/>
            <a:ext cx="2396635" cy="2485409"/>
          </a:xfrm>
          <a:prstGeom prst="rect">
            <a:avLst/>
          </a:prstGeom>
        </p:spPr>
        <p:txBody>
          <a:bodyPr vert="horz" wrap="square" lIns="0" tIns="0" rIns="0" bIns="45720" rtlCol="0">
            <a:noAutofit/>
          </a:bodyPr>
          <a:lstStyle>
            <a:lvl1pPr marL="0" indent="0" algn="l" defTabSz="914400" rtl="0" eaLnBrk="1" latinLnBrk="0" hangingPunct="1">
              <a:lnSpc>
                <a:spcPct val="150000"/>
              </a:lnSpc>
              <a:spcBef>
                <a:spcPts val="750"/>
              </a:spcBef>
              <a:buClr>
                <a:schemeClr val="accent2"/>
              </a:buClr>
              <a:buSzPct val="110000"/>
              <a:buFont typeface="Arial" panose="020B0604020202020204" pitchFamily="34" charse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1200" b="1" dirty="0">
                <a:solidFill>
                  <a:schemeClr val="accent5"/>
                </a:solidFill>
              </a:rPr>
              <a:t>SYSTEM ENGINEERING PROFESSIONALS:  </a:t>
            </a:r>
          </a:p>
          <a:p>
            <a:pPr marL="344487" lvl="1" indent="-171450">
              <a:buFont typeface="Arial" panose="020B0604020202020204" pitchFamily="34" charset="0"/>
              <a:buChar char="•"/>
            </a:pPr>
            <a:r>
              <a:rPr lang="en-US" dirty="0">
                <a:solidFill>
                  <a:schemeClr val="tx1"/>
                </a:solidFill>
              </a:rPr>
              <a:t>Provides a portable standard of recognition for attainment of knowledge, education, and experience. </a:t>
            </a:r>
          </a:p>
          <a:p>
            <a:pPr marL="344487" lvl="1" indent="-171450">
              <a:buFont typeface="Arial" panose="020B0604020202020204" pitchFamily="34" charset="0"/>
              <a:buChar char="•"/>
            </a:pPr>
            <a:r>
              <a:rPr lang="en-US" dirty="0">
                <a:solidFill>
                  <a:schemeClr val="tx1"/>
                </a:solidFill>
              </a:rPr>
              <a:t>Serves as a mechanism for continued professional development through recertification requirements. </a:t>
            </a:r>
          </a:p>
        </p:txBody>
      </p:sp>
      <p:sp>
        <p:nvSpPr>
          <p:cNvPr id="16" name="Text Placeholder 2">
            <a:extLst>
              <a:ext uri="{FF2B5EF4-FFF2-40B4-BE49-F238E27FC236}">
                <a16:creationId xmlns:a16="http://schemas.microsoft.com/office/drawing/2014/main" id="{06099C79-0EA6-E29C-DA23-73CD2ABD64F9}"/>
              </a:ext>
            </a:extLst>
          </p:cNvPr>
          <p:cNvSpPr txBox="1">
            <a:spLocks/>
          </p:cNvSpPr>
          <p:nvPr/>
        </p:nvSpPr>
        <p:spPr>
          <a:xfrm>
            <a:off x="6404847" y="2121365"/>
            <a:ext cx="2527280" cy="2485409"/>
          </a:xfrm>
          <a:prstGeom prst="rect">
            <a:avLst/>
          </a:prstGeom>
        </p:spPr>
        <p:txBody>
          <a:bodyPr vert="horz" wrap="square" lIns="0" tIns="0" rIns="0" bIns="45720" rtlCol="0">
            <a:noAutofit/>
          </a:bodyPr>
          <a:lstStyle>
            <a:lvl1pPr marL="0" indent="0" algn="l" defTabSz="914400" rtl="0" eaLnBrk="1" latinLnBrk="0" hangingPunct="1">
              <a:lnSpc>
                <a:spcPct val="150000"/>
              </a:lnSpc>
              <a:spcBef>
                <a:spcPts val="750"/>
              </a:spcBef>
              <a:buClr>
                <a:schemeClr val="accent2"/>
              </a:buClr>
              <a:buSzPct val="110000"/>
              <a:buFont typeface="Arial" panose="020B0604020202020204" pitchFamily="34" charse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1200" b="1" dirty="0">
                <a:solidFill>
                  <a:schemeClr val="accent5"/>
                </a:solidFill>
              </a:rPr>
              <a:t>ORGANIZATIONS/INSTITUTIONS:  </a:t>
            </a:r>
          </a:p>
          <a:p>
            <a:pPr marL="344487" lvl="1" indent="-171450">
              <a:buFont typeface="Arial" panose="020B0604020202020204" pitchFamily="34" charset="0"/>
              <a:buChar char="•"/>
            </a:pPr>
            <a:r>
              <a:rPr lang="en-US" dirty="0">
                <a:solidFill>
                  <a:schemeClr val="tx1"/>
                </a:solidFill>
              </a:rPr>
              <a:t>Offers a universal, industry-approved measure of a professional’s knowledge –achieved through the independent evaluation of relevant tasks, projects, and programs.</a:t>
            </a:r>
          </a:p>
        </p:txBody>
      </p:sp>
    </p:spTree>
    <p:extLst>
      <p:ext uri="{BB962C8B-B14F-4D97-AF65-F5344CB8AC3E}">
        <p14:creationId xmlns:p14="http://schemas.microsoft.com/office/powerpoint/2010/main" val="22278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C65A794-3239-A914-B9DC-1DA0610C7B3A}"/>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5883275" y="0"/>
            <a:ext cx="3260725" cy="5143500"/>
          </a:xfrm>
        </p:spPr>
      </p:pic>
      <p:sp>
        <p:nvSpPr>
          <p:cNvPr id="5" name="Text Placeholder 4"/>
          <p:cNvSpPr>
            <a:spLocks noGrp="1"/>
          </p:cNvSpPr>
          <p:nvPr>
            <p:ph type="body" sz="quarter" idx="16"/>
          </p:nvPr>
        </p:nvSpPr>
        <p:spPr>
          <a:xfrm>
            <a:off x="464491" y="1173399"/>
            <a:ext cx="4960949" cy="1116955"/>
          </a:xfrm>
        </p:spPr>
        <p:txBody>
          <a:bodyPr/>
          <a:lstStyle/>
          <a:p>
            <a:pPr marL="0" indent="0">
              <a:lnSpc>
                <a:spcPts val="1920"/>
              </a:lnSpc>
              <a:buNone/>
            </a:pPr>
            <a:r>
              <a:rPr lang="en-US" dirty="0"/>
              <a:t>The International Council on Systems Engineering (INCOSE) is a not-for-profit membership organization founded in 1990 to develop and disseminate </a:t>
            </a:r>
            <a:br>
              <a:rPr lang="en-US" dirty="0"/>
            </a:br>
            <a:r>
              <a:rPr lang="en-US" dirty="0"/>
              <a:t>the interdisciplinary principles and practices that enable the realization of successful systems. </a:t>
            </a:r>
            <a:r>
              <a:rPr lang="en-US" i="1" dirty="0">
                <a:solidFill>
                  <a:srgbClr val="000000"/>
                </a:solidFill>
                <a:effectLst/>
                <a:ea typeface="Verdana Pro" panose="020B0604030504040204" pitchFamily="34" charset="0"/>
              </a:rPr>
              <a:t>A better world through a systems approach</a:t>
            </a:r>
            <a:r>
              <a:rPr lang="en-US" i="1" dirty="0">
                <a:solidFill>
                  <a:srgbClr val="000000"/>
                </a:solidFill>
                <a:ea typeface="Verdana Pro" panose="020B0604030504040204" pitchFamily="34" charset="0"/>
              </a:rPr>
              <a:t>.</a:t>
            </a:r>
            <a:endParaRPr lang="en-US" i="1" dirty="0"/>
          </a:p>
        </p:txBody>
      </p:sp>
      <p:sp>
        <p:nvSpPr>
          <p:cNvPr id="2" name="Text Placeholder 1"/>
          <p:cNvSpPr>
            <a:spLocks noGrp="1"/>
          </p:cNvSpPr>
          <p:nvPr>
            <p:ph type="body" sz="quarter" idx="11"/>
          </p:nvPr>
        </p:nvSpPr>
        <p:spPr>
          <a:xfrm>
            <a:off x="464493" y="441223"/>
            <a:ext cx="3273117" cy="459523"/>
          </a:xfrm>
        </p:spPr>
        <p:txBody>
          <a:bodyPr/>
          <a:lstStyle/>
          <a:p>
            <a:r>
              <a:rPr lang="en-US" dirty="0">
                <a:solidFill>
                  <a:srgbClr val="2B6FAB"/>
                </a:solidFill>
                <a:latin typeface="Arial" panose="020B0604020202020204" pitchFamily="34" charset="0"/>
              </a:rPr>
              <a:t>What is INCOSE?</a:t>
            </a:r>
          </a:p>
        </p:txBody>
      </p:sp>
      <p:sp>
        <p:nvSpPr>
          <p:cNvPr id="3" name="Text Placeholder 4">
            <a:extLst>
              <a:ext uri="{FF2B5EF4-FFF2-40B4-BE49-F238E27FC236}">
                <a16:creationId xmlns:a16="http://schemas.microsoft.com/office/drawing/2014/main" id="{A6EA1324-591B-3FE4-7C57-F0E3605C45C5}"/>
              </a:ext>
            </a:extLst>
          </p:cNvPr>
          <p:cNvSpPr txBox="1">
            <a:spLocks/>
          </p:cNvSpPr>
          <p:nvPr/>
        </p:nvSpPr>
        <p:spPr>
          <a:xfrm>
            <a:off x="3316014" y="2393828"/>
            <a:ext cx="2274660" cy="870333"/>
          </a:xfrm>
          <a:prstGeom prst="rect">
            <a:avLst/>
          </a:prstGeom>
        </p:spPr>
        <p:txBody>
          <a:bodyPr vert="horz" wrap="square" lIns="0" tIns="0" rIns="0" bIns="45720" rtlCol="0">
            <a:noAutofit/>
          </a:bodyPr>
          <a:lstStyle>
            <a:lvl1pPr marL="0" indent="0" algn="l" defTabSz="914400" rtl="0" eaLnBrk="1" latinLnBrk="0" hangingPunct="1">
              <a:lnSpc>
                <a:spcPct val="150000"/>
              </a:lnSpc>
              <a:spcBef>
                <a:spcPts val="750"/>
              </a:spcBef>
              <a:buClr>
                <a:schemeClr val="accent2"/>
              </a:buClr>
              <a:buSzPct val="110000"/>
              <a:buFont typeface="Arial" panose="020B0604020202020204" pitchFamily="34" charse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920"/>
              </a:lnSpc>
              <a:buNone/>
            </a:pPr>
            <a:r>
              <a:rPr lang="en-US" sz="1400" b="1" dirty="0">
                <a:solidFill>
                  <a:srgbClr val="2B6FAB"/>
                </a:solidFill>
              </a:rPr>
              <a:t>VISION</a:t>
            </a:r>
            <a:br>
              <a:rPr lang="en-US" dirty="0"/>
            </a:br>
            <a:r>
              <a:rPr lang="en-US" dirty="0"/>
              <a:t>The world's authority on Systems Engineering.</a:t>
            </a:r>
          </a:p>
        </p:txBody>
      </p:sp>
      <p:sp>
        <p:nvSpPr>
          <p:cNvPr id="4" name="Text Placeholder 4">
            <a:extLst>
              <a:ext uri="{FF2B5EF4-FFF2-40B4-BE49-F238E27FC236}">
                <a16:creationId xmlns:a16="http://schemas.microsoft.com/office/drawing/2014/main" id="{3B079A9E-E76B-5DFD-423C-D6F85E0B4B06}"/>
              </a:ext>
            </a:extLst>
          </p:cNvPr>
          <p:cNvSpPr txBox="1">
            <a:spLocks/>
          </p:cNvSpPr>
          <p:nvPr/>
        </p:nvSpPr>
        <p:spPr>
          <a:xfrm>
            <a:off x="464492" y="2393828"/>
            <a:ext cx="2274660" cy="1428683"/>
          </a:xfrm>
          <a:prstGeom prst="rect">
            <a:avLst/>
          </a:prstGeom>
        </p:spPr>
        <p:txBody>
          <a:bodyPr vert="horz" wrap="square" lIns="0" tIns="0" rIns="0" bIns="45720" rtlCol="0">
            <a:noAutofit/>
          </a:bodyPr>
          <a:lstStyle>
            <a:lvl1pPr marL="0" indent="0" algn="l" defTabSz="914400" rtl="0" eaLnBrk="1" latinLnBrk="0" hangingPunct="1">
              <a:lnSpc>
                <a:spcPct val="150000"/>
              </a:lnSpc>
              <a:spcBef>
                <a:spcPts val="750"/>
              </a:spcBef>
              <a:buClr>
                <a:schemeClr val="accent2"/>
              </a:buClr>
              <a:buSzPct val="110000"/>
              <a:buFont typeface="Arial" panose="020B0604020202020204" pitchFamily="34" charset="0"/>
              <a:buNone/>
              <a:defRPr lang="en-US" sz="1100" kern="1200" spc="0" baseline="0" dirty="0">
                <a:solidFill>
                  <a:schemeClr val="tx1"/>
                </a:solidFill>
                <a:latin typeface="Arial" panose="020B0604020202020204" pitchFamily="34" charset="0"/>
                <a:ea typeface="+mn-ea"/>
                <a:cs typeface="Arial" panose="020B0604020202020204" pitchFamily="34" charset="0"/>
              </a:defRPr>
            </a:lvl1pPr>
            <a:lvl2pPr marL="173037"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100" kern="1200" spc="0" baseline="0">
                <a:solidFill>
                  <a:schemeClr val="accent4"/>
                </a:solidFill>
                <a:latin typeface="Arial" panose="020B0604020202020204" pitchFamily="34" charset="0"/>
                <a:ea typeface="+mn-ea"/>
                <a:cs typeface="Arial" panose="020B0604020202020204" pitchFamily="34" charset="0"/>
              </a:defRPr>
            </a:lvl2pPr>
            <a:lvl3pPr marL="32385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50" kern="1200" spc="0" baseline="0">
                <a:solidFill>
                  <a:schemeClr val="accent4"/>
                </a:solidFill>
                <a:latin typeface="Arial" panose="020B0604020202020204" pitchFamily="34" charset="0"/>
                <a:ea typeface="+mn-ea"/>
                <a:cs typeface="Arial" panose="020B0604020202020204" pitchFamily="34" charset="0"/>
              </a:defRPr>
            </a:lvl3pPr>
            <a:lvl4pPr marL="457200"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4pPr>
            <a:lvl5pPr marL="593725" indent="0" algn="l" defTabSz="914400" rtl="0" eaLnBrk="1" latinLnBrk="0" hangingPunct="1">
              <a:lnSpc>
                <a:spcPct val="100000"/>
              </a:lnSpc>
              <a:spcBef>
                <a:spcPts val="750"/>
              </a:spcBef>
              <a:buClr>
                <a:schemeClr val="accent2"/>
              </a:buClr>
              <a:buSzPct val="110000"/>
              <a:buFont typeface="Arial" panose="020B0604020202020204" pitchFamily="34" charset="0"/>
              <a:buNone/>
              <a:defRPr lang="en-US" sz="1000" kern="1200" spc="0" baseline="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920"/>
              </a:lnSpc>
              <a:buNone/>
            </a:pPr>
            <a:r>
              <a:rPr lang="en-US" sz="1400" b="1" dirty="0">
                <a:solidFill>
                  <a:srgbClr val="2B6FAB"/>
                </a:solidFill>
              </a:rPr>
              <a:t>MISSION</a:t>
            </a:r>
            <a:br>
              <a:rPr lang="en-US" dirty="0"/>
            </a:br>
            <a:r>
              <a:rPr lang="en-US" dirty="0"/>
              <a:t>Share, promote and advance the best of systems engineering from across the globe for the benefit of humanity and the planet.</a:t>
            </a:r>
          </a:p>
        </p:txBody>
      </p:sp>
      <p:sp>
        <p:nvSpPr>
          <p:cNvPr id="11" name="TextBox 10">
            <a:extLst>
              <a:ext uri="{FF2B5EF4-FFF2-40B4-BE49-F238E27FC236}">
                <a16:creationId xmlns:a16="http://schemas.microsoft.com/office/drawing/2014/main" id="{2CCB4BA2-F3B5-C4CF-BB2D-088048281F41}"/>
              </a:ext>
            </a:extLst>
          </p:cNvPr>
          <p:cNvSpPr txBox="1"/>
          <p:nvPr/>
        </p:nvSpPr>
        <p:spPr>
          <a:xfrm>
            <a:off x="300620" y="4055946"/>
            <a:ext cx="5290054" cy="646331"/>
          </a:xfrm>
          <a:prstGeom prst="rect">
            <a:avLst/>
          </a:prstGeom>
          <a:noFill/>
          <a:ln>
            <a:solidFill>
              <a:schemeClr val="accent1"/>
            </a:solidFill>
          </a:ln>
        </p:spPr>
        <p:txBody>
          <a:bodyPr wrap="square">
            <a:spAutoFit/>
          </a:bodyPr>
          <a:lstStyle/>
          <a:p>
            <a:pPr algn="ctr"/>
            <a:r>
              <a:rPr lang="en-US" sz="1800" b="1" dirty="0">
                <a:solidFill>
                  <a:srgbClr val="2B6FAB"/>
                </a:solidFill>
                <a:latin typeface="Arial" panose="020B0604020202020204" pitchFamily="34" charset="0"/>
                <a:cs typeface="Arial" panose="020B0604020202020204" pitchFamily="34" charset="0"/>
              </a:rPr>
              <a:t>Certification is just one of many </a:t>
            </a:r>
            <a:br>
              <a:rPr lang="en-US" sz="1800" b="1" dirty="0">
                <a:solidFill>
                  <a:srgbClr val="2B6FAB"/>
                </a:solidFill>
                <a:latin typeface="Arial" panose="020B0604020202020204" pitchFamily="34" charset="0"/>
                <a:cs typeface="Arial" panose="020B0604020202020204" pitchFamily="34" charset="0"/>
              </a:rPr>
            </a:br>
            <a:r>
              <a:rPr lang="en-US" sz="1800" b="1" dirty="0">
                <a:solidFill>
                  <a:srgbClr val="2B6FAB"/>
                </a:solidFill>
                <a:latin typeface="Arial" panose="020B0604020202020204" pitchFamily="34" charset="0"/>
                <a:cs typeface="Arial" panose="020B0604020202020204" pitchFamily="34" charset="0"/>
              </a:rPr>
              <a:t>INCOSE products and offerings.</a:t>
            </a:r>
          </a:p>
        </p:txBody>
      </p:sp>
      <p:sp>
        <p:nvSpPr>
          <p:cNvPr id="6" name="TextBox 5">
            <a:extLst>
              <a:ext uri="{FF2B5EF4-FFF2-40B4-BE49-F238E27FC236}">
                <a16:creationId xmlns:a16="http://schemas.microsoft.com/office/drawing/2014/main" id="{9F6215DF-7980-CFB1-8B12-A34F0499FE35}"/>
              </a:ext>
            </a:extLst>
          </p:cNvPr>
          <p:cNvSpPr txBox="1"/>
          <p:nvPr/>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accent3"/>
                </a:solidFill>
                <a:latin typeface="Arial" panose="020B0604020202020204" pitchFamily="34" charset="0"/>
                <a:cs typeface="Arial" panose="020B0604020202020204" pitchFamily="34" charset="0"/>
              </a:rPr>
              <a:t> </a:t>
            </a:r>
            <a:r>
              <a:rPr lang="en-GB" sz="800" spc="0" baseline="0" dirty="0" err="1">
                <a:solidFill>
                  <a:schemeClr val="accent3"/>
                </a:solidFill>
                <a:latin typeface="Arial" panose="020B0604020202020204" pitchFamily="34" charset="0"/>
                <a:cs typeface="Arial" panose="020B0604020202020204" pitchFamily="34" charset="0"/>
              </a:rPr>
              <a:t>incose.org</a:t>
            </a:r>
            <a:r>
              <a:rPr lang="en-GB" sz="800" spc="0" baseline="0" dirty="0">
                <a:solidFill>
                  <a:schemeClr val="accent3"/>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accent3"/>
                </a:solidFill>
                <a:latin typeface="Arial" panose="020B0604020202020204" pitchFamily="34" charset="0"/>
                <a:cs typeface="Arial" panose="020B0604020202020204" pitchFamily="34" charset="0"/>
              </a:rPr>
              <a:t>4</a:t>
            </a:fld>
            <a:r>
              <a:rPr lang="en-GB" sz="800" spc="0" baseline="0" dirty="0">
                <a:solidFill>
                  <a:schemeClr val="accent3"/>
                </a:solidFill>
                <a:latin typeface="Arial" panose="020B0604020202020204" pitchFamily="34" charset="0"/>
                <a:cs typeface="Arial" panose="020B0604020202020204" pitchFamily="34" charset="0"/>
              </a:rPr>
              <a:t> </a:t>
            </a:r>
          </a:p>
        </p:txBody>
      </p:sp>
      <p:grpSp>
        <p:nvGrpSpPr>
          <p:cNvPr id="14" name="Group 13">
            <a:extLst>
              <a:ext uri="{FF2B5EF4-FFF2-40B4-BE49-F238E27FC236}">
                <a16:creationId xmlns:a16="http://schemas.microsoft.com/office/drawing/2014/main" id="{92AF4278-D7CE-FA82-E94E-C5F2F3680D46}"/>
              </a:ext>
            </a:extLst>
          </p:cNvPr>
          <p:cNvGrpSpPr/>
          <p:nvPr/>
        </p:nvGrpSpPr>
        <p:grpSpPr>
          <a:xfrm>
            <a:off x="7301180" y="69155"/>
            <a:ext cx="1693989" cy="368994"/>
            <a:chOff x="7301180" y="69155"/>
            <a:chExt cx="1693989" cy="368994"/>
          </a:xfrm>
        </p:grpSpPr>
        <p:grpSp>
          <p:nvGrpSpPr>
            <p:cNvPr id="15" name="Group 14">
              <a:extLst>
                <a:ext uri="{FF2B5EF4-FFF2-40B4-BE49-F238E27FC236}">
                  <a16:creationId xmlns:a16="http://schemas.microsoft.com/office/drawing/2014/main" id="{8290599C-50A8-40CE-60D6-8D936633AE99}"/>
                </a:ext>
              </a:extLst>
            </p:cNvPr>
            <p:cNvGrpSpPr/>
            <p:nvPr userDrawn="1"/>
          </p:nvGrpSpPr>
          <p:grpSpPr>
            <a:xfrm>
              <a:off x="8421701" y="69155"/>
              <a:ext cx="573468" cy="368994"/>
              <a:chOff x="8421701" y="69155"/>
              <a:chExt cx="573468" cy="368994"/>
            </a:xfrm>
          </p:grpSpPr>
          <p:pic>
            <p:nvPicPr>
              <p:cNvPr id="20" name="Picture 19" descr="A picture containing logo&#10;&#10;Description automatically generated">
                <a:extLst>
                  <a:ext uri="{FF2B5EF4-FFF2-40B4-BE49-F238E27FC236}">
                    <a16:creationId xmlns:a16="http://schemas.microsoft.com/office/drawing/2014/main" id="{97A32258-4F45-A60B-70A4-3B37577BB3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17206" y="97638"/>
                <a:ext cx="477963" cy="312028"/>
              </a:xfrm>
              <a:prstGeom prst="rect">
                <a:avLst/>
              </a:prstGeom>
            </p:spPr>
          </p:pic>
          <p:cxnSp>
            <p:nvCxnSpPr>
              <p:cNvPr id="23" name="Straight Connector 22">
                <a:extLst>
                  <a:ext uri="{FF2B5EF4-FFF2-40B4-BE49-F238E27FC236}">
                    <a16:creationId xmlns:a16="http://schemas.microsoft.com/office/drawing/2014/main" id="{21064292-8F3B-931E-F2C0-035C254B8ABF}"/>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D97E5A16-4611-334B-11E6-93B8C25E344F}"/>
                </a:ext>
              </a:extLst>
            </p:cNvPr>
            <p:cNvGrpSpPr/>
            <p:nvPr userDrawn="1"/>
          </p:nvGrpSpPr>
          <p:grpSpPr>
            <a:xfrm>
              <a:off x="7301180" y="86488"/>
              <a:ext cx="1025017" cy="334328"/>
              <a:chOff x="-2197100" y="355600"/>
              <a:chExt cx="13589000" cy="4432300"/>
            </a:xfrm>
          </p:grpSpPr>
          <p:pic>
            <p:nvPicPr>
              <p:cNvPr id="17" name="Picture 16" descr="Logo&#10;&#10;Description automatically generated">
                <a:extLst>
                  <a:ext uri="{FF2B5EF4-FFF2-40B4-BE49-F238E27FC236}">
                    <a16:creationId xmlns:a16="http://schemas.microsoft.com/office/drawing/2014/main" id="{339661E1-C185-0001-30AC-78B45CA874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62200" y="361950"/>
                <a:ext cx="4419600" cy="4419600"/>
              </a:xfrm>
              <a:prstGeom prst="rect">
                <a:avLst/>
              </a:prstGeom>
            </p:spPr>
          </p:pic>
          <p:pic>
            <p:nvPicPr>
              <p:cNvPr id="18" name="Picture 17" descr="A close up of a label&#10;&#10;Description automatically generated with low confidence">
                <a:extLst>
                  <a:ext uri="{FF2B5EF4-FFF2-40B4-BE49-F238E27FC236}">
                    <a16:creationId xmlns:a16="http://schemas.microsoft.com/office/drawing/2014/main" id="{AD43C18E-3F6B-15F1-A975-BD86D618F1F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197100" y="374650"/>
                <a:ext cx="4394200" cy="4394200"/>
              </a:xfrm>
              <a:prstGeom prst="rect">
                <a:avLst/>
              </a:prstGeom>
            </p:spPr>
          </p:pic>
          <p:pic>
            <p:nvPicPr>
              <p:cNvPr id="19" name="Picture 18" descr="Logo&#10;&#10;Description automatically generated">
                <a:extLst>
                  <a:ext uri="{FF2B5EF4-FFF2-40B4-BE49-F238E27FC236}">
                    <a16:creationId xmlns:a16="http://schemas.microsoft.com/office/drawing/2014/main" id="{44B8DE40-E05B-B1CC-8EEC-BC8CB7A903D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6972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DA51B4-6830-F4CC-9090-67C71EE6C5F8}"/>
              </a:ext>
            </a:extLst>
          </p:cNvPr>
          <p:cNvSpPr>
            <a:spLocks noGrp="1"/>
          </p:cNvSpPr>
          <p:nvPr>
            <p:ph type="body" sz="quarter" idx="11"/>
          </p:nvPr>
        </p:nvSpPr>
        <p:spPr>
          <a:xfrm>
            <a:off x="464855" y="438151"/>
            <a:ext cx="7808287" cy="578214"/>
          </a:xfrm>
        </p:spPr>
        <p:txBody>
          <a:bodyPr/>
          <a:lstStyle/>
          <a:p>
            <a:r>
              <a:rPr lang="en-US" sz="3200" dirty="0">
                <a:solidFill>
                  <a:srgbClr val="2B6FAB"/>
                </a:solidFill>
              </a:rPr>
              <a:t>Employer Job Postings ask for SEP</a:t>
            </a:r>
            <a:endParaRPr lang="en-GB" sz="2400" spc="0" dirty="0">
              <a:solidFill>
                <a:srgbClr val="2B6FAB"/>
              </a:solidFill>
            </a:endParaRPr>
          </a:p>
        </p:txBody>
      </p:sp>
      <p:grpSp>
        <p:nvGrpSpPr>
          <p:cNvPr id="13" name="Group 12">
            <a:extLst>
              <a:ext uri="{FF2B5EF4-FFF2-40B4-BE49-F238E27FC236}">
                <a16:creationId xmlns:a16="http://schemas.microsoft.com/office/drawing/2014/main" id="{33940650-48F9-1DDC-640F-240BD55352B4}"/>
              </a:ext>
            </a:extLst>
          </p:cNvPr>
          <p:cNvGrpSpPr/>
          <p:nvPr/>
        </p:nvGrpSpPr>
        <p:grpSpPr>
          <a:xfrm>
            <a:off x="464854" y="1558834"/>
            <a:ext cx="6857535" cy="3164022"/>
            <a:chOff x="395946" y="1210235"/>
            <a:chExt cx="7613070" cy="3512621"/>
          </a:xfrm>
        </p:grpSpPr>
        <p:grpSp>
          <p:nvGrpSpPr>
            <p:cNvPr id="11" name="Group 10">
              <a:extLst>
                <a:ext uri="{FF2B5EF4-FFF2-40B4-BE49-F238E27FC236}">
                  <a16:creationId xmlns:a16="http://schemas.microsoft.com/office/drawing/2014/main" id="{0E1FD163-C42C-AA59-3C3A-B87C78C6B011}"/>
                </a:ext>
              </a:extLst>
            </p:cNvPr>
            <p:cNvGrpSpPr/>
            <p:nvPr/>
          </p:nvGrpSpPr>
          <p:grpSpPr>
            <a:xfrm>
              <a:off x="395946" y="1244162"/>
              <a:ext cx="1217556" cy="3380061"/>
              <a:chOff x="395946" y="1244162"/>
              <a:chExt cx="1217556" cy="3380061"/>
            </a:xfrm>
          </p:grpSpPr>
          <p:pic>
            <p:nvPicPr>
              <p:cNvPr id="8" name="Picture 7" descr="Logo&#10;&#10;Description automatically generated">
                <a:extLst>
                  <a:ext uri="{FF2B5EF4-FFF2-40B4-BE49-F238E27FC236}">
                    <a16:creationId xmlns:a16="http://schemas.microsoft.com/office/drawing/2014/main" id="{2D99A7CB-CC75-C5BC-B3BF-5F8C4EAA36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960" y="1244162"/>
                <a:ext cx="1071528" cy="285435"/>
              </a:xfrm>
              <a:prstGeom prst="rect">
                <a:avLst/>
              </a:prstGeom>
            </p:spPr>
          </p:pic>
          <p:pic>
            <p:nvPicPr>
              <p:cNvPr id="10" name="Picture 9" descr="Logo, company name&#10;&#10;Description automatically generated">
                <a:extLst>
                  <a:ext uri="{FF2B5EF4-FFF2-40B4-BE49-F238E27FC236}">
                    <a16:creationId xmlns:a16="http://schemas.microsoft.com/office/drawing/2014/main" id="{7A0AA93D-8798-E831-DDB8-DA97B5284B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6571" y="1761406"/>
                <a:ext cx="756306" cy="368987"/>
              </a:xfrm>
              <a:prstGeom prst="rect">
                <a:avLst/>
              </a:prstGeom>
            </p:spPr>
          </p:pic>
          <p:pic>
            <p:nvPicPr>
              <p:cNvPr id="12" name="Picture 11" descr="A black and white sign&#10;&#10;Description automatically generated with low confidence">
                <a:extLst>
                  <a:ext uri="{FF2B5EF4-FFF2-40B4-BE49-F238E27FC236}">
                    <a16:creationId xmlns:a16="http://schemas.microsoft.com/office/drawing/2014/main" id="{DA59E153-65C0-3E79-AB71-AA503CFCD5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5946" y="2459534"/>
                <a:ext cx="1217556" cy="129872"/>
              </a:xfrm>
              <a:prstGeom prst="rect">
                <a:avLst/>
              </a:prstGeom>
            </p:spPr>
          </p:pic>
          <p:pic>
            <p:nvPicPr>
              <p:cNvPr id="14" name="Picture 13" descr="Logo&#10;&#10;Description automatically generated">
                <a:extLst>
                  <a:ext uri="{FF2B5EF4-FFF2-40B4-BE49-F238E27FC236}">
                    <a16:creationId xmlns:a16="http://schemas.microsoft.com/office/drawing/2014/main" id="{FBF61302-B385-2118-059C-B785BDC7D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1569" r="21775"/>
              <a:stretch/>
            </p:blipFill>
            <p:spPr>
              <a:xfrm>
                <a:off x="736412" y="2868052"/>
                <a:ext cx="536625" cy="563986"/>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34AF2C87-56BE-56BF-6CF6-4784CF8CDC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400" y="3634710"/>
                <a:ext cx="554649" cy="476608"/>
              </a:xfrm>
              <a:prstGeom prst="rect">
                <a:avLst/>
              </a:prstGeom>
            </p:spPr>
          </p:pic>
          <p:pic>
            <p:nvPicPr>
              <p:cNvPr id="20" name="Picture 19" descr="Logo&#10;&#10;Description automatically generated">
                <a:extLst>
                  <a:ext uri="{FF2B5EF4-FFF2-40B4-BE49-F238E27FC236}">
                    <a16:creationId xmlns:a16="http://schemas.microsoft.com/office/drawing/2014/main" id="{7BC7BD0A-9207-C98D-96D1-FDB2C505CA6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8800" b="30333"/>
              <a:stretch/>
            </p:blipFill>
            <p:spPr>
              <a:xfrm>
                <a:off x="592731" y="4437147"/>
                <a:ext cx="823987" cy="187076"/>
              </a:xfrm>
              <a:prstGeom prst="rect">
                <a:avLst/>
              </a:prstGeom>
            </p:spPr>
          </p:pic>
        </p:grpSp>
        <p:grpSp>
          <p:nvGrpSpPr>
            <p:cNvPr id="7" name="Group 6">
              <a:extLst>
                <a:ext uri="{FF2B5EF4-FFF2-40B4-BE49-F238E27FC236}">
                  <a16:creationId xmlns:a16="http://schemas.microsoft.com/office/drawing/2014/main" id="{8553FA91-7941-6A94-62D1-19C44BB947BB}"/>
                </a:ext>
              </a:extLst>
            </p:cNvPr>
            <p:cNvGrpSpPr/>
            <p:nvPr/>
          </p:nvGrpSpPr>
          <p:grpSpPr>
            <a:xfrm>
              <a:off x="3788073" y="1275721"/>
              <a:ext cx="1332555" cy="3447135"/>
              <a:chOff x="3762888" y="1275721"/>
              <a:chExt cx="1332555" cy="3447135"/>
            </a:xfrm>
          </p:grpSpPr>
          <p:pic>
            <p:nvPicPr>
              <p:cNvPr id="42" name="Picture 41" descr="A picture containing text, sign&#10;&#10;Description automatically generated">
                <a:extLst>
                  <a:ext uri="{FF2B5EF4-FFF2-40B4-BE49-F238E27FC236}">
                    <a16:creationId xmlns:a16="http://schemas.microsoft.com/office/drawing/2014/main" id="{4C3B6A22-7981-93C6-D7AB-E5F684DEAA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59806" y="3603874"/>
                <a:ext cx="538718" cy="538281"/>
              </a:xfrm>
              <a:prstGeom prst="rect">
                <a:avLst/>
              </a:prstGeom>
            </p:spPr>
          </p:pic>
          <p:pic>
            <p:nvPicPr>
              <p:cNvPr id="32" name="Picture 31" descr="Logo&#10;&#10;Description automatically generated">
                <a:extLst>
                  <a:ext uri="{FF2B5EF4-FFF2-40B4-BE49-F238E27FC236}">
                    <a16:creationId xmlns:a16="http://schemas.microsoft.com/office/drawing/2014/main" id="{37D06863-BAF8-42E1-5B47-6A677387219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69448" y="1275721"/>
                <a:ext cx="919435" cy="222317"/>
              </a:xfrm>
              <a:prstGeom prst="rect">
                <a:avLst/>
              </a:prstGeom>
            </p:spPr>
          </p:pic>
          <p:pic>
            <p:nvPicPr>
              <p:cNvPr id="34" name="Graphic 33">
                <a:extLst>
                  <a:ext uri="{FF2B5EF4-FFF2-40B4-BE49-F238E27FC236}">
                    <a16:creationId xmlns:a16="http://schemas.microsoft.com/office/drawing/2014/main" id="{CC318E7F-83AC-8333-1DDD-45EE3ED42963}"/>
                  </a:ext>
                </a:extLst>
              </p:cNvPr>
              <p:cNvPicPr>
                <a:picLocks noChangeAspect="1"/>
              </p:cNvPicPr>
              <p:nvPr/>
            </p:nvPicPr>
            <p:blipFill rotWithShape="1">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l="-1312" t="45247" r="1312" b="44341"/>
              <a:stretch/>
            </p:blipFill>
            <p:spPr>
              <a:xfrm>
                <a:off x="3816343" y="2459882"/>
                <a:ext cx="1225645" cy="129177"/>
              </a:xfrm>
              <a:prstGeom prst="rect">
                <a:avLst/>
              </a:prstGeom>
            </p:spPr>
          </p:pic>
          <p:pic>
            <p:nvPicPr>
              <p:cNvPr id="36" name="Picture 35" descr="A picture containing text, sign, dark, watching&#10;&#10;Description automatically generated">
                <a:extLst>
                  <a:ext uri="{FF2B5EF4-FFF2-40B4-BE49-F238E27FC236}">
                    <a16:creationId xmlns:a16="http://schemas.microsoft.com/office/drawing/2014/main" id="{221F7FBA-91A6-6EEE-139D-36709D3D261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205781" y="1851311"/>
                <a:ext cx="446769" cy="189176"/>
              </a:xfrm>
              <a:prstGeom prst="rect">
                <a:avLst/>
              </a:prstGeom>
            </p:spPr>
          </p:pic>
          <p:pic>
            <p:nvPicPr>
              <p:cNvPr id="40" name="Picture 39" descr="Logo&#10;&#10;Description automatically generated">
                <a:extLst>
                  <a:ext uri="{FF2B5EF4-FFF2-40B4-BE49-F238E27FC236}">
                    <a16:creationId xmlns:a16="http://schemas.microsoft.com/office/drawing/2014/main" id="{AC8A5013-6D9C-DAF6-EFAB-B2CB0470437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35653" y="2988029"/>
                <a:ext cx="787025" cy="324033"/>
              </a:xfrm>
              <a:prstGeom prst="rect">
                <a:avLst/>
              </a:prstGeom>
            </p:spPr>
          </p:pic>
          <p:pic>
            <p:nvPicPr>
              <p:cNvPr id="44" name="Picture 43" descr="A picture containing logo&#10;&#10;Description automatically generated">
                <a:extLst>
                  <a:ext uri="{FF2B5EF4-FFF2-40B4-BE49-F238E27FC236}">
                    <a16:creationId xmlns:a16="http://schemas.microsoft.com/office/drawing/2014/main" id="{3E82DDFA-2533-496C-F8AE-242AF19949A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762888" y="4527641"/>
                <a:ext cx="1332555" cy="195215"/>
              </a:xfrm>
              <a:prstGeom prst="rect">
                <a:avLst/>
              </a:prstGeom>
            </p:spPr>
          </p:pic>
        </p:grpSp>
        <p:grpSp>
          <p:nvGrpSpPr>
            <p:cNvPr id="5" name="Group 4">
              <a:extLst>
                <a:ext uri="{FF2B5EF4-FFF2-40B4-BE49-F238E27FC236}">
                  <a16:creationId xmlns:a16="http://schemas.microsoft.com/office/drawing/2014/main" id="{2188CB50-EA72-92FE-32EE-24AA76A5A9C2}"/>
                </a:ext>
              </a:extLst>
            </p:cNvPr>
            <p:cNvGrpSpPr/>
            <p:nvPr/>
          </p:nvGrpSpPr>
          <p:grpSpPr>
            <a:xfrm>
              <a:off x="5651484" y="1279503"/>
              <a:ext cx="1037478" cy="3442328"/>
              <a:chOff x="5460500" y="1279503"/>
              <a:chExt cx="1037478" cy="3442328"/>
            </a:xfrm>
          </p:grpSpPr>
          <p:pic>
            <p:nvPicPr>
              <p:cNvPr id="46" name="Picture 45" descr="Logo, company name&#10;&#10;Description automatically generated">
                <a:extLst>
                  <a:ext uri="{FF2B5EF4-FFF2-40B4-BE49-F238E27FC236}">
                    <a16:creationId xmlns:a16="http://schemas.microsoft.com/office/drawing/2014/main" id="{8A6D76A1-EB3F-5CA1-E266-DB79763BDC7E}"/>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8256" t="17461" r="5882" b="16250"/>
              <a:stretch/>
            </p:blipFill>
            <p:spPr>
              <a:xfrm>
                <a:off x="5708188" y="1279503"/>
                <a:ext cx="542102" cy="214752"/>
              </a:xfrm>
              <a:prstGeom prst="rect">
                <a:avLst/>
              </a:prstGeom>
            </p:spPr>
          </p:pic>
          <p:pic>
            <p:nvPicPr>
              <p:cNvPr id="48" name="Picture 47" descr="Text&#10;&#10;Description automatically generated">
                <a:extLst>
                  <a:ext uri="{FF2B5EF4-FFF2-40B4-BE49-F238E27FC236}">
                    <a16:creationId xmlns:a16="http://schemas.microsoft.com/office/drawing/2014/main" id="{C63E75B5-094B-FE57-C63E-B6BA4AE5884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505576" y="1784928"/>
                <a:ext cx="947326" cy="321942"/>
              </a:xfrm>
              <a:prstGeom prst="rect">
                <a:avLst/>
              </a:prstGeom>
            </p:spPr>
          </p:pic>
          <p:pic>
            <p:nvPicPr>
              <p:cNvPr id="50" name="Picture 49" descr="A screenshot of a video game&#10;&#10;Description automatically generated with medium confidence">
                <a:extLst>
                  <a:ext uri="{FF2B5EF4-FFF2-40B4-BE49-F238E27FC236}">
                    <a16:creationId xmlns:a16="http://schemas.microsoft.com/office/drawing/2014/main" id="{E61C2DF1-E70F-33EE-E723-7F6EA0AA0006}"/>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l="9985" t="9221" r="4644" b="15214"/>
              <a:stretch/>
            </p:blipFill>
            <p:spPr>
              <a:xfrm>
                <a:off x="5460500" y="2323471"/>
                <a:ext cx="1037478" cy="401998"/>
              </a:xfrm>
              <a:prstGeom prst="rect">
                <a:avLst/>
              </a:prstGeom>
            </p:spPr>
          </p:pic>
          <p:pic>
            <p:nvPicPr>
              <p:cNvPr id="52" name="Picture 51" descr="Logo&#10;&#10;Description automatically generated with medium confidence">
                <a:extLst>
                  <a:ext uri="{FF2B5EF4-FFF2-40B4-BE49-F238E27FC236}">
                    <a16:creationId xmlns:a16="http://schemas.microsoft.com/office/drawing/2014/main" id="{C80BCFD9-AE49-BD35-4059-C33BF8F387E8}"/>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5483413" y="3029612"/>
                <a:ext cx="991653" cy="240867"/>
              </a:xfrm>
              <a:prstGeom prst="rect">
                <a:avLst/>
              </a:prstGeom>
            </p:spPr>
          </p:pic>
          <p:pic>
            <p:nvPicPr>
              <p:cNvPr id="54" name="Picture 53" descr="A picture containing text, clipart&#10;&#10;Description automatically generated">
                <a:extLst>
                  <a:ext uri="{FF2B5EF4-FFF2-40B4-BE49-F238E27FC236}">
                    <a16:creationId xmlns:a16="http://schemas.microsoft.com/office/drawing/2014/main" id="{884D3065-CEFF-1726-14AF-568A45FE4783}"/>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525468" y="3731206"/>
                <a:ext cx="907542" cy="177254"/>
              </a:xfrm>
              <a:prstGeom prst="rect">
                <a:avLst/>
              </a:prstGeom>
            </p:spPr>
          </p:pic>
          <p:pic>
            <p:nvPicPr>
              <p:cNvPr id="56" name="Picture 55" descr="A picture containing text, clock&#10;&#10;Description automatically generated">
                <a:extLst>
                  <a:ext uri="{FF2B5EF4-FFF2-40B4-BE49-F238E27FC236}">
                    <a16:creationId xmlns:a16="http://schemas.microsoft.com/office/drawing/2014/main" id="{BAFAC3E0-7154-C0FE-6855-3D0EF9E8ACC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664534" y="4526615"/>
                <a:ext cx="629411" cy="195216"/>
              </a:xfrm>
              <a:prstGeom prst="rect">
                <a:avLst/>
              </a:prstGeom>
            </p:spPr>
          </p:pic>
        </p:grpSp>
        <p:grpSp>
          <p:nvGrpSpPr>
            <p:cNvPr id="6" name="Group 5">
              <a:extLst>
                <a:ext uri="{FF2B5EF4-FFF2-40B4-BE49-F238E27FC236}">
                  <a16:creationId xmlns:a16="http://schemas.microsoft.com/office/drawing/2014/main" id="{906DF26C-F752-35DD-E04A-6BF94D6FD224}"/>
                </a:ext>
              </a:extLst>
            </p:cNvPr>
            <p:cNvGrpSpPr/>
            <p:nvPr/>
          </p:nvGrpSpPr>
          <p:grpSpPr>
            <a:xfrm>
              <a:off x="7219819" y="1275721"/>
              <a:ext cx="789197" cy="800355"/>
              <a:chOff x="7219819" y="1275721"/>
              <a:chExt cx="789197" cy="800355"/>
            </a:xfrm>
          </p:grpSpPr>
          <p:pic>
            <p:nvPicPr>
              <p:cNvPr id="58" name="Picture 57" descr="Logo&#10;&#10;Description automatically generated with medium confidence">
                <a:extLst>
                  <a:ext uri="{FF2B5EF4-FFF2-40B4-BE49-F238E27FC236}">
                    <a16:creationId xmlns:a16="http://schemas.microsoft.com/office/drawing/2014/main" id="{0AD4293C-D112-D371-CFA4-56AAA1C9C21D}"/>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299711" y="1275721"/>
                <a:ext cx="629412" cy="368796"/>
              </a:xfrm>
              <a:prstGeom prst="rect">
                <a:avLst/>
              </a:prstGeom>
            </p:spPr>
          </p:pic>
          <p:pic>
            <p:nvPicPr>
              <p:cNvPr id="62" name="Picture 61" descr="Logo&#10;&#10;Description automatically generated">
                <a:extLst>
                  <a:ext uri="{FF2B5EF4-FFF2-40B4-BE49-F238E27FC236}">
                    <a16:creationId xmlns:a16="http://schemas.microsoft.com/office/drawing/2014/main" id="{9F0C701F-D781-C625-3A83-7B9DF8D51B3F}"/>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219819" y="1815723"/>
                <a:ext cx="789197" cy="260353"/>
              </a:xfrm>
              <a:prstGeom prst="rect">
                <a:avLst/>
              </a:prstGeom>
            </p:spPr>
          </p:pic>
        </p:grpSp>
        <p:grpSp>
          <p:nvGrpSpPr>
            <p:cNvPr id="9" name="Group 8">
              <a:extLst>
                <a:ext uri="{FF2B5EF4-FFF2-40B4-BE49-F238E27FC236}">
                  <a16:creationId xmlns:a16="http://schemas.microsoft.com/office/drawing/2014/main" id="{9620F4FF-6001-B1D1-AE67-2A377F352E4C}"/>
                </a:ext>
              </a:extLst>
            </p:cNvPr>
            <p:cNvGrpSpPr/>
            <p:nvPr/>
          </p:nvGrpSpPr>
          <p:grpSpPr>
            <a:xfrm>
              <a:off x="2144358" y="1210235"/>
              <a:ext cx="1112859" cy="3482677"/>
              <a:chOff x="2168008" y="1210235"/>
              <a:chExt cx="1112859" cy="3482677"/>
            </a:xfrm>
          </p:grpSpPr>
          <p:pic>
            <p:nvPicPr>
              <p:cNvPr id="18" name="Picture 17" descr="Logo, company name&#10;&#10;Description automatically generated">
                <a:extLst>
                  <a:ext uri="{FF2B5EF4-FFF2-40B4-BE49-F238E27FC236}">
                    <a16:creationId xmlns:a16="http://schemas.microsoft.com/office/drawing/2014/main" id="{E3AAE4DE-943F-C93E-E5AA-5DF7521E6B60}"/>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2291185" y="1819555"/>
                <a:ext cx="866504" cy="252688"/>
              </a:xfrm>
              <a:prstGeom prst="rect">
                <a:avLst/>
              </a:prstGeom>
            </p:spPr>
          </p:pic>
          <p:pic>
            <p:nvPicPr>
              <p:cNvPr id="24" name="Picture 23" descr="Icon&#10;&#10;Description automatically generated">
                <a:extLst>
                  <a:ext uri="{FF2B5EF4-FFF2-40B4-BE49-F238E27FC236}">
                    <a16:creationId xmlns:a16="http://schemas.microsoft.com/office/drawing/2014/main" id="{FFD8BDC1-4118-7653-26CB-4FB6599A5779}"/>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292524" y="2405166"/>
                <a:ext cx="863827" cy="238609"/>
              </a:xfrm>
              <a:prstGeom prst="rect">
                <a:avLst/>
              </a:prstGeom>
            </p:spPr>
          </p:pic>
          <p:pic>
            <p:nvPicPr>
              <p:cNvPr id="26" name="Picture 25" descr="Logo&#10;&#10;Description automatically generated">
                <a:extLst>
                  <a:ext uri="{FF2B5EF4-FFF2-40B4-BE49-F238E27FC236}">
                    <a16:creationId xmlns:a16="http://schemas.microsoft.com/office/drawing/2014/main" id="{70D6F369-033C-C2F9-8536-CD809C512BD1}"/>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2312163" y="2988611"/>
                <a:ext cx="824548" cy="322868"/>
              </a:xfrm>
              <a:prstGeom prst="rect">
                <a:avLst/>
              </a:prstGeom>
            </p:spPr>
          </p:pic>
          <p:pic>
            <p:nvPicPr>
              <p:cNvPr id="28" name="Picture 27" descr="A blue and red logo&#10;&#10;Description automatically generated with low confidence">
                <a:extLst>
                  <a:ext uri="{FF2B5EF4-FFF2-40B4-BE49-F238E27FC236}">
                    <a16:creationId xmlns:a16="http://schemas.microsoft.com/office/drawing/2014/main" id="{4E6E28A0-F9FD-922B-D8FB-1B4E3F9E0E93}"/>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2374143" y="3731206"/>
                <a:ext cx="700589" cy="283616"/>
              </a:xfrm>
              <a:prstGeom prst="rect">
                <a:avLst/>
              </a:prstGeom>
            </p:spPr>
          </p:pic>
          <p:pic>
            <p:nvPicPr>
              <p:cNvPr id="64" name="Picture 63" descr="Logo&#10;&#10;Description automatically generated with medium confidence">
                <a:extLst>
                  <a:ext uri="{FF2B5EF4-FFF2-40B4-BE49-F238E27FC236}">
                    <a16:creationId xmlns:a16="http://schemas.microsoft.com/office/drawing/2014/main" id="{E876D41D-EABA-4009-7A66-B95EC623695A}"/>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2168008" y="1210235"/>
                <a:ext cx="1112859" cy="353288"/>
              </a:xfrm>
              <a:prstGeom prst="rect">
                <a:avLst/>
              </a:prstGeom>
            </p:spPr>
          </p:pic>
          <p:pic>
            <p:nvPicPr>
              <p:cNvPr id="65" name="Picture 64" descr="A picture containing logo&#10;&#10;Description automatically generated">
                <a:extLst>
                  <a:ext uri="{FF2B5EF4-FFF2-40B4-BE49-F238E27FC236}">
                    <a16:creationId xmlns:a16="http://schemas.microsoft.com/office/drawing/2014/main" id="{5F915880-451D-D5DE-86D8-0F0C607D2E0A}"/>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2299782" y="4512931"/>
                <a:ext cx="849311" cy="179981"/>
              </a:xfrm>
              <a:prstGeom prst="rect">
                <a:avLst/>
              </a:prstGeom>
            </p:spPr>
          </p:pic>
        </p:grpSp>
      </p:grpSp>
      <p:sp>
        <p:nvSpPr>
          <p:cNvPr id="2" name="Text Placeholder 2">
            <a:extLst>
              <a:ext uri="{FF2B5EF4-FFF2-40B4-BE49-F238E27FC236}">
                <a16:creationId xmlns:a16="http://schemas.microsoft.com/office/drawing/2014/main" id="{0079159C-CAD0-7665-0FDB-7F8DBB819663}"/>
              </a:ext>
            </a:extLst>
          </p:cNvPr>
          <p:cNvSpPr txBox="1">
            <a:spLocks/>
          </p:cNvSpPr>
          <p:nvPr/>
        </p:nvSpPr>
        <p:spPr>
          <a:xfrm>
            <a:off x="489149" y="1058412"/>
            <a:ext cx="8165701" cy="282047"/>
          </a:xfrm>
          <a:prstGeom prst="rect">
            <a:avLst/>
          </a:prstGeom>
        </p:spPr>
        <p:txBody>
          <a:bodyPr/>
          <a:lst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2B6FAB"/>
                </a:solidFill>
              </a:rPr>
              <a:t>Employers who recognize and value SEP certifications </a:t>
            </a:r>
          </a:p>
          <a:p>
            <a:endParaRPr lang="en-US" dirty="0">
              <a:solidFill>
                <a:srgbClr val="2B6FAB"/>
              </a:solidFill>
            </a:endParaRPr>
          </a:p>
        </p:txBody>
      </p:sp>
    </p:spTree>
    <p:extLst>
      <p:ext uri="{BB962C8B-B14F-4D97-AF65-F5344CB8AC3E}">
        <p14:creationId xmlns:p14="http://schemas.microsoft.com/office/powerpoint/2010/main" val="338692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04CD66-BD87-CC7C-C724-206A7A1E4BAC}"/>
              </a:ext>
            </a:extLst>
          </p:cNvPr>
          <p:cNvSpPr>
            <a:spLocks noGrp="1"/>
          </p:cNvSpPr>
          <p:nvPr>
            <p:ph type="body" sz="quarter" idx="11"/>
          </p:nvPr>
        </p:nvSpPr>
        <p:spPr>
          <a:xfrm>
            <a:off x="418294" y="441223"/>
            <a:ext cx="7590936" cy="538971"/>
          </a:xfrm>
        </p:spPr>
        <p:txBody>
          <a:bodyPr/>
          <a:lstStyle/>
          <a:p>
            <a:r>
              <a:rPr lang="en-US" dirty="0">
                <a:solidFill>
                  <a:srgbClr val="2B6FAB"/>
                </a:solidFill>
              </a:rPr>
              <a:t>Universities have Certification Agreements</a:t>
            </a:r>
          </a:p>
        </p:txBody>
      </p:sp>
      <p:sp>
        <p:nvSpPr>
          <p:cNvPr id="23" name="TextBox 22">
            <a:extLst>
              <a:ext uri="{FF2B5EF4-FFF2-40B4-BE49-F238E27FC236}">
                <a16:creationId xmlns:a16="http://schemas.microsoft.com/office/drawing/2014/main" id="{31439F9F-7F72-D13C-E88E-F579E45A4CB2}"/>
              </a:ext>
            </a:extLst>
          </p:cNvPr>
          <p:cNvSpPr txBox="1"/>
          <p:nvPr/>
        </p:nvSpPr>
        <p:spPr>
          <a:xfrm>
            <a:off x="446853" y="1465787"/>
            <a:ext cx="3507401" cy="369332"/>
          </a:xfrm>
          <a:prstGeom prst="rect">
            <a:avLst/>
          </a:prstGeom>
          <a:noFill/>
        </p:spPr>
        <p:txBody>
          <a:bodyPr wrap="square">
            <a:spAutoFit/>
          </a:bodyPr>
          <a:lstStyle/>
          <a:p>
            <a:r>
              <a:rPr lang="en-US" b="1" dirty="0">
                <a:solidFill>
                  <a:schemeClr val="accent5"/>
                </a:solidFill>
              </a:rPr>
              <a:t>ACADEMIC EQUIVALENCY</a:t>
            </a:r>
            <a:endParaRPr lang="en-GB" b="1" dirty="0">
              <a:solidFill>
                <a:schemeClr val="accent5"/>
              </a:solidFill>
            </a:endParaRPr>
          </a:p>
        </p:txBody>
      </p:sp>
      <p:sp>
        <p:nvSpPr>
          <p:cNvPr id="4" name="Text Placeholder 2">
            <a:extLst>
              <a:ext uri="{FF2B5EF4-FFF2-40B4-BE49-F238E27FC236}">
                <a16:creationId xmlns:a16="http://schemas.microsoft.com/office/drawing/2014/main" id="{92092044-F75E-D4EB-6CA5-9EC9AB688C25}"/>
              </a:ext>
            </a:extLst>
          </p:cNvPr>
          <p:cNvSpPr txBox="1">
            <a:spLocks/>
          </p:cNvSpPr>
          <p:nvPr/>
        </p:nvSpPr>
        <p:spPr>
          <a:xfrm>
            <a:off x="418294" y="1058687"/>
            <a:ext cx="8165701" cy="282047"/>
          </a:xfrm>
          <a:prstGeom prst="rect">
            <a:avLst/>
          </a:prstGeom>
        </p:spPr>
        <p:txBody>
          <a:bodyPr/>
          <a:lst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2B6FAB"/>
                </a:solidFill>
              </a:rPr>
              <a:t>INCOSE and the following Universities have signed agreements to recognize college courses</a:t>
            </a:r>
            <a:endParaRPr lang="en-US" dirty="0">
              <a:solidFill>
                <a:srgbClr val="2B6FAB"/>
              </a:solidFill>
            </a:endParaRPr>
          </a:p>
        </p:txBody>
      </p:sp>
      <p:pic>
        <p:nvPicPr>
          <p:cNvPr id="9" name="Picture 8" descr="Logo&#10;&#10;Description automatically generated">
            <a:extLst>
              <a:ext uri="{FF2B5EF4-FFF2-40B4-BE49-F238E27FC236}">
                <a16:creationId xmlns:a16="http://schemas.microsoft.com/office/drawing/2014/main" id="{CBA6C8FF-546B-1003-3664-CB046C9EB319}"/>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rcRect t="12767" b="18168"/>
          <a:stretch/>
        </p:blipFill>
        <p:spPr>
          <a:xfrm>
            <a:off x="392426" y="2642333"/>
            <a:ext cx="826487" cy="321083"/>
          </a:xfrm>
          <a:prstGeom prst="rect">
            <a:avLst/>
          </a:prstGeom>
        </p:spPr>
      </p:pic>
      <p:pic>
        <p:nvPicPr>
          <p:cNvPr id="11" name="Picture 10" descr="Logo&#10;&#10;Description automatically generated">
            <a:extLst>
              <a:ext uri="{FF2B5EF4-FFF2-40B4-BE49-F238E27FC236}">
                <a16:creationId xmlns:a16="http://schemas.microsoft.com/office/drawing/2014/main" id="{84DD67CC-A69F-3A4A-0F97-B4E7C45311FF}"/>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2426" y="3265823"/>
            <a:ext cx="820761" cy="217261"/>
          </a:xfrm>
          <a:prstGeom prst="rect">
            <a:avLst/>
          </a:prstGeom>
        </p:spPr>
      </p:pic>
      <p:pic>
        <p:nvPicPr>
          <p:cNvPr id="17" name="Picture 16" descr="Text&#10;&#10;Description automatically generated">
            <a:extLst>
              <a:ext uri="{FF2B5EF4-FFF2-40B4-BE49-F238E27FC236}">
                <a16:creationId xmlns:a16="http://schemas.microsoft.com/office/drawing/2014/main" id="{FFF1AD88-C144-A04E-EC0D-1832CBCCF64E}"/>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99" y="3265822"/>
            <a:ext cx="908294" cy="325361"/>
          </a:xfrm>
          <a:prstGeom prst="rect">
            <a:avLst/>
          </a:prstGeom>
        </p:spPr>
      </p:pic>
      <p:pic>
        <p:nvPicPr>
          <p:cNvPr id="19" name="Picture 18" descr="Logo&#10;&#10;Description automatically generated">
            <a:extLst>
              <a:ext uri="{FF2B5EF4-FFF2-40B4-BE49-F238E27FC236}">
                <a16:creationId xmlns:a16="http://schemas.microsoft.com/office/drawing/2014/main" id="{00B01836-59D3-CE90-C990-8312E0685544}"/>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4717" y="4341407"/>
            <a:ext cx="750244" cy="37716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33DD9685-E294-A063-A4DD-A431984FAD7E}"/>
              </a:ext>
            </a:extLst>
          </p:cNvPr>
          <p:cNvPicPr preferRelativeResize="0">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7926" y="2036499"/>
            <a:ext cx="731836" cy="307051"/>
          </a:xfrm>
          <a:prstGeom prst="rect">
            <a:avLst/>
          </a:prstGeom>
        </p:spPr>
      </p:pic>
      <p:pic>
        <p:nvPicPr>
          <p:cNvPr id="25" name="Picture 24" descr="Text&#10;&#10;Description automatically generated">
            <a:extLst>
              <a:ext uri="{FF2B5EF4-FFF2-40B4-BE49-F238E27FC236}">
                <a16:creationId xmlns:a16="http://schemas.microsoft.com/office/drawing/2014/main" id="{A1EE139B-760C-5DED-AF55-3C79BE6033B8}"/>
              </a:ext>
            </a:extLst>
          </p:cNvPr>
          <p:cNvPicPr preferRelativeResize="0">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19499" y="4353163"/>
            <a:ext cx="807894" cy="329470"/>
          </a:xfrm>
          <a:prstGeom prst="rect">
            <a:avLst/>
          </a:prstGeom>
        </p:spPr>
      </p:pic>
      <p:pic>
        <p:nvPicPr>
          <p:cNvPr id="27" name="Picture 26" descr="Logo&#10;&#10;Description automatically generated">
            <a:extLst>
              <a:ext uri="{FF2B5EF4-FFF2-40B4-BE49-F238E27FC236}">
                <a16:creationId xmlns:a16="http://schemas.microsoft.com/office/drawing/2014/main" id="{ED47C995-00F6-10D5-BADF-8D5959D05793}"/>
              </a:ext>
            </a:extLst>
          </p:cNvPr>
          <p:cNvPicPr preferRelativeResize="0">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700290" y="3825281"/>
            <a:ext cx="684384" cy="179168"/>
          </a:xfrm>
          <a:prstGeom prst="rect">
            <a:avLst/>
          </a:prstGeom>
        </p:spPr>
      </p:pic>
      <p:pic>
        <p:nvPicPr>
          <p:cNvPr id="31" name="Picture 30" descr="Logo&#10;&#10;Description automatically generated">
            <a:extLst>
              <a:ext uri="{FF2B5EF4-FFF2-40B4-BE49-F238E27FC236}">
                <a16:creationId xmlns:a16="http://schemas.microsoft.com/office/drawing/2014/main" id="{1FD6BDFA-1832-B452-99FF-AB41B9E7304D}"/>
              </a:ext>
            </a:extLst>
          </p:cNvPr>
          <p:cNvPicPr preferRelativeResize="0">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72196" y="4405900"/>
            <a:ext cx="575171" cy="207062"/>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E14B2B66-9003-8826-7982-A3DD4FBE5AD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21425" y="3265823"/>
            <a:ext cx="650722" cy="325361"/>
          </a:xfrm>
          <a:prstGeom prst="rect">
            <a:avLst/>
          </a:prstGeom>
        </p:spPr>
      </p:pic>
      <p:pic>
        <p:nvPicPr>
          <p:cNvPr id="10" name="Picture 9">
            <a:extLst>
              <a:ext uri="{FF2B5EF4-FFF2-40B4-BE49-F238E27FC236}">
                <a16:creationId xmlns:a16="http://schemas.microsoft.com/office/drawing/2014/main" id="{68FD8F48-316E-A815-C123-CB6C5B3B9E9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620988" y="3287329"/>
            <a:ext cx="1132309" cy="214826"/>
          </a:xfrm>
          <a:prstGeom prst="rect">
            <a:avLst/>
          </a:prstGeom>
        </p:spPr>
      </p:pic>
      <p:pic>
        <p:nvPicPr>
          <p:cNvPr id="2" name="Picture 2">
            <a:extLst>
              <a:ext uri="{FF2B5EF4-FFF2-40B4-BE49-F238E27FC236}">
                <a16:creationId xmlns:a16="http://schemas.microsoft.com/office/drawing/2014/main" id="{B31E4D0E-9E63-3C3F-2ADE-35791DEE09C9}"/>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1708148" y="4246530"/>
            <a:ext cx="992402" cy="492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ack background with blue text&#10;&#10;Description automatically generated">
            <a:extLst>
              <a:ext uri="{FF2B5EF4-FFF2-40B4-BE49-F238E27FC236}">
                <a16:creationId xmlns:a16="http://schemas.microsoft.com/office/drawing/2014/main" id="{449501B2-6966-3B51-C970-70F36D24776B}"/>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892747" y="2663674"/>
            <a:ext cx="405369" cy="385005"/>
          </a:xfrm>
          <a:prstGeom prst="rect">
            <a:avLst/>
          </a:prstGeom>
        </p:spPr>
      </p:pic>
      <p:pic>
        <p:nvPicPr>
          <p:cNvPr id="18" name="Picture 17" descr="A logo of a university&#10;&#10;Description automatically generated">
            <a:extLst>
              <a:ext uri="{FF2B5EF4-FFF2-40B4-BE49-F238E27FC236}">
                <a16:creationId xmlns:a16="http://schemas.microsoft.com/office/drawing/2014/main" id="{2E9E6E83-DDD3-F86D-A83F-ACCC8B3F8A7A}"/>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662785" y="2550691"/>
            <a:ext cx="759395" cy="342176"/>
          </a:xfrm>
          <a:prstGeom prst="rect">
            <a:avLst/>
          </a:prstGeom>
        </p:spPr>
      </p:pic>
      <p:pic>
        <p:nvPicPr>
          <p:cNvPr id="26" name="Picture 25" descr="A black and blue sign with white text&#10;&#10;Description automatically generated">
            <a:extLst>
              <a:ext uri="{FF2B5EF4-FFF2-40B4-BE49-F238E27FC236}">
                <a16:creationId xmlns:a16="http://schemas.microsoft.com/office/drawing/2014/main" id="{103F7921-BDBC-1E7B-AA53-075838138C77}"/>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1892747" y="2083378"/>
            <a:ext cx="420239" cy="320082"/>
          </a:xfrm>
          <a:prstGeom prst="rect">
            <a:avLst/>
          </a:prstGeom>
        </p:spPr>
      </p:pic>
      <p:pic>
        <p:nvPicPr>
          <p:cNvPr id="29" name="Picture 28" descr="A logo of a university&#10;&#10;Description automatically generated">
            <a:extLst>
              <a:ext uri="{FF2B5EF4-FFF2-40B4-BE49-F238E27FC236}">
                <a16:creationId xmlns:a16="http://schemas.microsoft.com/office/drawing/2014/main" id="{97E46B54-5FDC-EEC2-594B-E248EF06242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77315" y="3083729"/>
            <a:ext cx="690123" cy="432789"/>
          </a:xfrm>
          <a:prstGeom prst="rect">
            <a:avLst/>
          </a:prstGeom>
        </p:spPr>
      </p:pic>
      <p:pic>
        <p:nvPicPr>
          <p:cNvPr id="32" name="Picture 31" descr="A red and white logo&#10;&#10;Description automatically generated">
            <a:extLst>
              <a:ext uri="{FF2B5EF4-FFF2-40B4-BE49-F238E27FC236}">
                <a16:creationId xmlns:a16="http://schemas.microsoft.com/office/drawing/2014/main" id="{22D7C931-9082-3F77-A553-BECE10348371}"/>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4560830" y="2561182"/>
            <a:ext cx="424500" cy="470767"/>
          </a:xfrm>
          <a:prstGeom prst="rect">
            <a:avLst/>
          </a:prstGeom>
        </p:spPr>
      </p:pic>
      <p:pic>
        <p:nvPicPr>
          <p:cNvPr id="34" name="Picture 33">
            <a:extLst>
              <a:ext uri="{FF2B5EF4-FFF2-40B4-BE49-F238E27FC236}">
                <a16:creationId xmlns:a16="http://schemas.microsoft.com/office/drawing/2014/main" id="{D2AC2F1B-0D7D-EBF3-028F-9E1220C3E3F9}"/>
              </a:ext>
            </a:extLst>
          </p:cNvPr>
          <p:cNvPicPr>
            <a:picLocks noChangeAspect="1"/>
          </p:cNvPicPr>
          <p:nvPr/>
        </p:nvPicPr>
        <p:blipFill>
          <a:blip r:embed="rId19"/>
          <a:stretch>
            <a:fillRect/>
          </a:stretch>
        </p:blipFill>
        <p:spPr>
          <a:xfrm>
            <a:off x="1821622" y="3811992"/>
            <a:ext cx="636062" cy="251284"/>
          </a:xfrm>
          <a:prstGeom prst="rect">
            <a:avLst/>
          </a:prstGeom>
        </p:spPr>
      </p:pic>
      <p:pic>
        <p:nvPicPr>
          <p:cNvPr id="16" name="Picture 15" descr="A green and yellow logo&#10;&#10;Description automatically generated">
            <a:extLst>
              <a:ext uri="{FF2B5EF4-FFF2-40B4-BE49-F238E27FC236}">
                <a16:creationId xmlns:a16="http://schemas.microsoft.com/office/drawing/2014/main" id="{AE3736EA-7E98-1860-83DB-691AB61C7916}"/>
              </a:ext>
            </a:extLst>
          </p:cNvPr>
          <p:cNvPicPr>
            <a:picLocks noChangeAspect="1"/>
          </p:cNvPicPr>
          <p:nvPr/>
        </p:nvPicPr>
        <p:blipFill>
          <a:blip r:embed="rId20"/>
          <a:stretch>
            <a:fillRect/>
          </a:stretch>
        </p:blipFill>
        <p:spPr>
          <a:xfrm>
            <a:off x="644532" y="4259520"/>
            <a:ext cx="393457" cy="492324"/>
          </a:xfrm>
          <a:prstGeom prst="rect">
            <a:avLst/>
          </a:prstGeom>
        </p:spPr>
      </p:pic>
      <p:pic>
        <p:nvPicPr>
          <p:cNvPr id="20" name="Picture 19">
            <a:extLst>
              <a:ext uri="{FF2B5EF4-FFF2-40B4-BE49-F238E27FC236}">
                <a16:creationId xmlns:a16="http://schemas.microsoft.com/office/drawing/2014/main" id="{E9AD90FC-AB7C-930F-0A2C-003AFA501483}"/>
              </a:ext>
            </a:extLst>
          </p:cNvPr>
          <p:cNvPicPr>
            <a:picLocks noChangeAspect="1"/>
          </p:cNvPicPr>
          <p:nvPr/>
        </p:nvPicPr>
        <p:blipFill>
          <a:blip r:embed="rId21"/>
          <a:stretch>
            <a:fillRect/>
          </a:stretch>
        </p:blipFill>
        <p:spPr>
          <a:xfrm>
            <a:off x="4271613" y="2135808"/>
            <a:ext cx="1060038" cy="239465"/>
          </a:xfrm>
          <a:prstGeom prst="rect">
            <a:avLst/>
          </a:prstGeom>
        </p:spPr>
      </p:pic>
      <p:pic>
        <p:nvPicPr>
          <p:cNvPr id="22" name="Picture 21" descr="FAMU seal">
            <a:extLst>
              <a:ext uri="{FF2B5EF4-FFF2-40B4-BE49-F238E27FC236}">
                <a16:creationId xmlns:a16="http://schemas.microsoft.com/office/drawing/2014/main" id="{8AA40336-A052-8368-5B70-6F4F2EE9A3E1}"/>
              </a:ext>
            </a:extLst>
          </p:cNvPr>
          <p:cNvPicPr>
            <a:picLocks noChangeAspect="1"/>
          </p:cNvPicPr>
          <p:nvPr/>
        </p:nvPicPr>
        <p:blipFill>
          <a:blip r:embed="rId22"/>
          <a:stretch>
            <a:fillRect/>
          </a:stretch>
        </p:blipFill>
        <p:spPr>
          <a:xfrm>
            <a:off x="386922" y="3739852"/>
            <a:ext cx="428625" cy="407194"/>
          </a:xfrm>
          <a:prstGeom prst="rect">
            <a:avLst/>
          </a:prstGeom>
        </p:spPr>
      </p:pic>
      <p:pic>
        <p:nvPicPr>
          <p:cNvPr id="24" name="Picture 23" descr="FSU seal">
            <a:extLst>
              <a:ext uri="{FF2B5EF4-FFF2-40B4-BE49-F238E27FC236}">
                <a16:creationId xmlns:a16="http://schemas.microsoft.com/office/drawing/2014/main" id="{B59F5F4F-3475-C329-631A-4332518AD192}"/>
              </a:ext>
            </a:extLst>
          </p:cNvPr>
          <p:cNvPicPr>
            <a:picLocks noChangeAspect="1"/>
          </p:cNvPicPr>
          <p:nvPr/>
        </p:nvPicPr>
        <p:blipFill>
          <a:blip r:embed="rId23"/>
          <a:stretch>
            <a:fillRect/>
          </a:stretch>
        </p:blipFill>
        <p:spPr>
          <a:xfrm>
            <a:off x="882649" y="3731894"/>
            <a:ext cx="424338" cy="411480"/>
          </a:xfrm>
          <a:prstGeom prst="rect">
            <a:avLst/>
          </a:prstGeom>
        </p:spPr>
      </p:pic>
      <p:pic>
        <p:nvPicPr>
          <p:cNvPr id="13" name="Picture 12" descr="A close-up of a logo&#10;&#10;Description automatically generated">
            <a:extLst>
              <a:ext uri="{FF2B5EF4-FFF2-40B4-BE49-F238E27FC236}">
                <a16:creationId xmlns:a16="http://schemas.microsoft.com/office/drawing/2014/main" id="{B28D1574-B507-8E4E-1C38-8603020A4454}"/>
              </a:ext>
            </a:extLst>
          </p:cNvPr>
          <p:cNvPicPr>
            <a:picLocks noChangeAspect="1"/>
          </p:cNvPicPr>
          <p:nvPr/>
        </p:nvPicPr>
        <p:blipFill>
          <a:blip r:embed="rId24"/>
          <a:stretch>
            <a:fillRect/>
          </a:stretch>
        </p:blipFill>
        <p:spPr>
          <a:xfrm>
            <a:off x="1773019" y="3291828"/>
            <a:ext cx="801599" cy="175479"/>
          </a:xfrm>
          <a:prstGeom prst="rect">
            <a:avLst/>
          </a:prstGeom>
        </p:spPr>
      </p:pic>
      <p:pic>
        <p:nvPicPr>
          <p:cNvPr id="28" name="Picture 27" descr="A close-up of a logo&#10;&#10;Description automatically generated">
            <a:extLst>
              <a:ext uri="{FF2B5EF4-FFF2-40B4-BE49-F238E27FC236}">
                <a16:creationId xmlns:a16="http://schemas.microsoft.com/office/drawing/2014/main" id="{DE988BD9-E8E4-3374-FFCF-D6F591A7DDC6}"/>
              </a:ext>
            </a:extLst>
          </p:cNvPr>
          <p:cNvPicPr>
            <a:picLocks noChangeAspect="1"/>
          </p:cNvPicPr>
          <p:nvPr/>
        </p:nvPicPr>
        <p:blipFill>
          <a:blip r:embed="rId25"/>
          <a:stretch>
            <a:fillRect/>
          </a:stretch>
        </p:blipFill>
        <p:spPr>
          <a:xfrm>
            <a:off x="3088771" y="2023934"/>
            <a:ext cx="823622" cy="418953"/>
          </a:xfrm>
          <a:prstGeom prst="rect">
            <a:avLst/>
          </a:prstGeom>
        </p:spPr>
      </p:pic>
      <p:pic>
        <p:nvPicPr>
          <p:cNvPr id="33" name="Picture 32" descr="A black background with blue text&#10;&#10;Description automatically generated">
            <a:extLst>
              <a:ext uri="{FF2B5EF4-FFF2-40B4-BE49-F238E27FC236}">
                <a16:creationId xmlns:a16="http://schemas.microsoft.com/office/drawing/2014/main" id="{4D1B2125-E976-DC1A-D73F-5AF02BCA6255}"/>
              </a:ext>
            </a:extLst>
          </p:cNvPr>
          <p:cNvPicPr>
            <a:picLocks noChangeAspect="1"/>
          </p:cNvPicPr>
          <p:nvPr/>
        </p:nvPicPr>
        <p:blipFill>
          <a:blip r:embed="rId26"/>
          <a:srcRect t="18094" r="49991" b="15888"/>
          <a:stretch/>
        </p:blipFill>
        <p:spPr>
          <a:xfrm>
            <a:off x="3151288" y="3828482"/>
            <a:ext cx="761105" cy="256331"/>
          </a:xfrm>
          <a:prstGeom prst="rect">
            <a:avLst/>
          </a:prstGeom>
        </p:spPr>
      </p:pic>
      <p:pic>
        <p:nvPicPr>
          <p:cNvPr id="36" name="Picture 35" descr="A logo of a university&#10;&#10;Description automatically generated">
            <a:extLst>
              <a:ext uri="{FF2B5EF4-FFF2-40B4-BE49-F238E27FC236}">
                <a16:creationId xmlns:a16="http://schemas.microsoft.com/office/drawing/2014/main" id="{B8379237-78CB-54C4-82D6-25DE232D24C7}"/>
              </a:ext>
            </a:extLst>
          </p:cNvPr>
          <p:cNvPicPr>
            <a:picLocks noChangeAspect="1"/>
          </p:cNvPicPr>
          <p:nvPr/>
        </p:nvPicPr>
        <p:blipFill>
          <a:blip r:embed="rId27"/>
          <a:stretch>
            <a:fillRect/>
          </a:stretch>
        </p:blipFill>
        <p:spPr>
          <a:xfrm>
            <a:off x="4460273" y="3795541"/>
            <a:ext cx="682718" cy="329471"/>
          </a:xfrm>
          <a:prstGeom prst="rect">
            <a:avLst/>
          </a:prstGeom>
        </p:spPr>
      </p:pic>
      <p:pic>
        <p:nvPicPr>
          <p:cNvPr id="14" name="Picture 13" descr="A red letter u on a black background&#10;&#10;Description automatically generated">
            <a:extLst>
              <a:ext uri="{FF2B5EF4-FFF2-40B4-BE49-F238E27FC236}">
                <a16:creationId xmlns:a16="http://schemas.microsoft.com/office/drawing/2014/main" id="{257D038A-B198-24A5-8447-A4FDDEA86E6B}"/>
              </a:ext>
            </a:extLst>
          </p:cNvPr>
          <p:cNvPicPr>
            <a:picLocks noChangeAspect="1"/>
          </p:cNvPicPr>
          <p:nvPr/>
        </p:nvPicPr>
        <p:blipFill>
          <a:blip r:embed="rId28" cstate="hqprint">
            <a:extLst>
              <a:ext uri="{28A0092B-C50C-407E-A947-70E740481C1C}">
                <a14:useLocalDpi xmlns:a14="http://schemas.microsoft.com/office/drawing/2010/main" val="0"/>
              </a:ext>
            </a:extLst>
          </a:blip>
          <a:stretch>
            <a:fillRect/>
          </a:stretch>
        </p:blipFill>
        <p:spPr>
          <a:xfrm>
            <a:off x="7028733" y="2579243"/>
            <a:ext cx="518634" cy="357209"/>
          </a:xfrm>
          <a:prstGeom prst="rect">
            <a:avLst/>
          </a:prstGeom>
        </p:spPr>
      </p:pic>
      <p:pic>
        <p:nvPicPr>
          <p:cNvPr id="12" name="Picture 11" descr="A logo for a university&#10;&#10;Description automatically generated">
            <a:extLst>
              <a:ext uri="{FF2B5EF4-FFF2-40B4-BE49-F238E27FC236}">
                <a16:creationId xmlns:a16="http://schemas.microsoft.com/office/drawing/2014/main" id="{64AC9F09-8C9B-1F78-B5BF-5E8017D52205}"/>
              </a:ext>
            </a:extLst>
          </p:cNvPr>
          <p:cNvPicPr>
            <a:picLocks noChangeAspect="1"/>
          </p:cNvPicPr>
          <p:nvPr/>
        </p:nvPicPr>
        <p:blipFill>
          <a:blip r:embed="rId29" cstate="hqprint">
            <a:extLst>
              <a:ext uri="{28A0092B-C50C-407E-A947-70E740481C1C}">
                <a14:useLocalDpi xmlns:a14="http://schemas.microsoft.com/office/drawing/2010/main" val="0"/>
              </a:ext>
            </a:extLst>
          </a:blip>
          <a:stretch>
            <a:fillRect/>
          </a:stretch>
        </p:blipFill>
        <p:spPr>
          <a:xfrm>
            <a:off x="7034792" y="3619312"/>
            <a:ext cx="575171" cy="527734"/>
          </a:xfrm>
          <a:prstGeom prst="rect">
            <a:avLst/>
          </a:prstGeom>
        </p:spPr>
      </p:pic>
      <p:pic>
        <p:nvPicPr>
          <p:cNvPr id="30" name="Picture 29" descr="A close up of a logo&#10;&#10;Description automatically generated">
            <a:extLst>
              <a:ext uri="{FF2B5EF4-FFF2-40B4-BE49-F238E27FC236}">
                <a16:creationId xmlns:a16="http://schemas.microsoft.com/office/drawing/2014/main" id="{F94D512D-765E-8338-A187-62761B57E332}"/>
              </a:ext>
            </a:extLst>
          </p:cNvPr>
          <p:cNvPicPr>
            <a:picLocks noChangeAspect="1"/>
          </p:cNvPicPr>
          <p:nvPr/>
        </p:nvPicPr>
        <p:blipFill>
          <a:blip r:embed="rId30" cstate="hqprint">
            <a:extLst>
              <a:ext uri="{28A0092B-C50C-407E-A947-70E740481C1C}">
                <a14:useLocalDpi xmlns:a14="http://schemas.microsoft.com/office/drawing/2010/main" val="0"/>
              </a:ext>
            </a:extLst>
          </a:blip>
          <a:stretch>
            <a:fillRect/>
          </a:stretch>
        </p:blipFill>
        <p:spPr>
          <a:xfrm>
            <a:off x="5833736" y="4259520"/>
            <a:ext cx="631008" cy="374963"/>
          </a:xfrm>
          <a:prstGeom prst="rect">
            <a:avLst/>
          </a:prstGeom>
        </p:spPr>
      </p:pic>
      <p:pic>
        <p:nvPicPr>
          <p:cNvPr id="37" name="Picture 36" descr="A logo with a green circle and text&#10;&#10;Description automatically generated with medium confidence">
            <a:extLst>
              <a:ext uri="{FF2B5EF4-FFF2-40B4-BE49-F238E27FC236}">
                <a16:creationId xmlns:a16="http://schemas.microsoft.com/office/drawing/2014/main" id="{E761FC5B-D1F3-2563-256A-2193C34F6041}"/>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02510" y="1981541"/>
            <a:ext cx="1000591" cy="430254"/>
          </a:xfrm>
          <a:prstGeom prst="rect">
            <a:avLst/>
          </a:prstGeom>
        </p:spPr>
      </p:pic>
      <p:pic>
        <p:nvPicPr>
          <p:cNvPr id="41" name="Picture 40" descr="A green and black sign&#10;&#10;Description automatically generated">
            <a:extLst>
              <a:ext uri="{FF2B5EF4-FFF2-40B4-BE49-F238E27FC236}">
                <a16:creationId xmlns:a16="http://schemas.microsoft.com/office/drawing/2014/main" id="{9279D5CB-655F-1A9A-D22C-FA40555476C9}"/>
              </a:ext>
            </a:extLst>
          </p:cNvPr>
          <p:cNvPicPr>
            <a:picLocks noChangeAspect="1"/>
          </p:cNvPicPr>
          <p:nvPr/>
        </p:nvPicPr>
        <p:blipFill>
          <a:blip r:embed="rId32" cstate="hqprint">
            <a:extLst>
              <a:ext uri="{28A0092B-C50C-407E-A947-70E740481C1C}">
                <a14:useLocalDpi xmlns:a14="http://schemas.microsoft.com/office/drawing/2010/main" val="0"/>
              </a:ext>
            </a:extLst>
          </a:blip>
          <a:stretch>
            <a:fillRect/>
          </a:stretch>
        </p:blipFill>
        <p:spPr>
          <a:xfrm>
            <a:off x="3244685" y="2642333"/>
            <a:ext cx="473884" cy="385005"/>
          </a:xfrm>
          <a:prstGeom prst="rect">
            <a:avLst/>
          </a:prstGeom>
        </p:spPr>
      </p:pic>
      <p:pic>
        <p:nvPicPr>
          <p:cNvPr id="6" name="Picture 5" descr="A close-up of a logo&#10;&#10;AI-generated content may be incorrect.">
            <a:extLst>
              <a:ext uri="{FF2B5EF4-FFF2-40B4-BE49-F238E27FC236}">
                <a16:creationId xmlns:a16="http://schemas.microsoft.com/office/drawing/2014/main" id="{C7FD01BD-F164-BE1A-D702-83008F60BF92}"/>
              </a:ext>
            </a:extLst>
          </p:cNvPr>
          <p:cNvPicPr>
            <a:picLocks noChangeAspect="1"/>
          </p:cNvPicPr>
          <p:nvPr/>
        </p:nvPicPr>
        <p:blipFill>
          <a:blip r:embed="rId33" cstate="hqprint">
            <a:extLst>
              <a:ext uri="{28A0092B-C50C-407E-A947-70E740481C1C}">
                <a14:useLocalDpi xmlns:a14="http://schemas.microsoft.com/office/drawing/2010/main" val="0"/>
              </a:ext>
            </a:extLst>
          </a:blip>
          <a:stretch>
            <a:fillRect/>
          </a:stretch>
        </p:blipFill>
        <p:spPr>
          <a:xfrm>
            <a:off x="6740708" y="1979737"/>
            <a:ext cx="1094684" cy="309630"/>
          </a:xfrm>
          <a:prstGeom prst="rect">
            <a:avLst/>
          </a:prstGeom>
        </p:spPr>
      </p:pic>
    </p:spTree>
    <p:extLst>
      <p:ext uri="{BB962C8B-B14F-4D97-AF65-F5344CB8AC3E}">
        <p14:creationId xmlns:p14="http://schemas.microsoft.com/office/powerpoint/2010/main" val="26091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 indoor, person&#10;&#10;Description automatically generated">
            <a:extLst>
              <a:ext uri="{FF2B5EF4-FFF2-40B4-BE49-F238E27FC236}">
                <a16:creationId xmlns:a16="http://schemas.microsoft.com/office/drawing/2014/main" id="{274D6EB5-855F-E216-4163-DB2533520BE3}"/>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a:stretch/>
        </p:blipFill>
        <p:spPr>
          <a:xfrm>
            <a:off x="4487159" y="0"/>
            <a:ext cx="4656841" cy="5143500"/>
          </a:xfrm>
        </p:spPr>
      </p:pic>
      <p:sp>
        <p:nvSpPr>
          <p:cNvPr id="4" name="Text Placeholder 3">
            <a:extLst>
              <a:ext uri="{FF2B5EF4-FFF2-40B4-BE49-F238E27FC236}">
                <a16:creationId xmlns:a16="http://schemas.microsoft.com/office/drawing/2014/main" id="{97365F25-625C-B39D-AF99-4C976AAC308E}"/>
              </a:ext>
            </a:extLst>
          </p:cNvPr>
          <p:cNvSpPr>
            <a:spLocks noGrp="1"/>
          </p:cNvSpPr>
          <p:nvPr>
            <p:ph type="body" sz="quarter" idx="11"/>
          </p:nvPr>
        </p:nvSpPr>
        <p:spPr/>
        <p:txBody>
          <a:bodyPr/>
          <a:lstStyle/>
          <a:p>
            <a:r>
              <a:rPr lang="en-US" dirty="0">
                <a:solidFill>
                  <a:srgbClr val="2B6FAB"/>
                </a:solidFill>
              </a:rPr>
              <a:t>Other Certification Agreements</a:t>
            </a:r>
          </a:p>
        </p:txBody>
      </p:sp>
      <p:pic>
        <p:nvPicPr>
          <p:cNvPr id="9" name="Picture 8" descr="A picture containing text&#10;&#10;Description automatically generated">
            <a:extLst>
              <a:ext uri="{FF2B5EF4-FFF2-40B4-BE49-F238E27FC236}">
                <a16:creationId xmlns:a16="http://schemas.microsoft.com/office/drawing/2014/main" id="{72642C49-21C6-3C2D-E045-22A3A3C245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9594" y="2800953"/>
            <a:ext cx="1000605" cy="687662"/>
          </a:xfrm>
          <a:prstGeom prst="rect">
            <a:avLst/>
          </a:prstGeom>
        </p:spPr>
      </p:pic>
      <p:pic>
        <p:nvPicPr>
          <p:cNvPr id="13" name="Picture 12" descr="Icon&#10;&#10;Description automatically generated">
            <a:extLst>
              <a:ext uri="{FF2B5EF4-FFF2-40B4-BE49-F238E27FC236}">
                <a16:creationId xmlns:a16="http://schemas.microsoft.com/office/drawing/2014/main" id="{69C7B00B-A6F4-6E59-828E-484DB44B84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3616" y="2800953"/>
            <a:ext cx="1000605" cy="551181"/>
          </a:xfrm>
          <a:prstGeom prst="rect">
            <a:avLst/>
          </a:prstGeom>
        </p:spPr>
      </p:pic>
      <p:pic>
        <p:nvPicPr>
          <p:cNvPr id="15" name="Graphic 14">
            <a:extLst>
              <a:ext uri="{FF2B5EF4-FFF2-40B4-BE49-F238E27FC236}">
                <a16:creationId xmlns:a16="http://schemas.microsoft.com/office/drawing/2014/main" id="{6FA86E7A-55E8-9478-E851-6108DEE070D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01001" y="3394198"/>
            <a:ext cx="972530" cy="972530"/>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2F134AAC-289A-029B-A9E6-4F0DE21085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82633" y="4366728"/>
            <a:ext cx="802569" cy="412750"/>
          </a:xfrm>
          <a:prstGeom prst="rect">
            <a:avLst/>
          </a:prstGeom>
        </p:spPr>
      </p:pic>
      <p:pic>
        <p:nvPicPr>
          <p:cNvPr id="12" name="Picture 11" descr="Logo&#10;&#10;Description automatically generated">
            <a:extLst>
              <a:ext uri="{FF2B5EF4-FFF2-40B4-BE49-F238E27FC236}">
                <a16:creationId xmlns:a16="http://schemas.microsoft.com/office/drawing/2014/main" id="{6DA3EA80-37FE-DD7C-88F2-857F9285E6E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6573" y="4416611"/>
            <a:ext cx="1000605" cy="312985"/>
          </a:xfrm>
          <a:prstGeom prst="rect">
            <a:avLst/>
          </a:prstGeom>
        </p:spPr>
      </p:pic>
      <p:sp>
        <p:nvSpPr>
          <p:cNvPr id="14" name="Text Placeholder 2">
            <a:extLst>
              <a:ext uri="{FF2B5EF4-FFF2-40B4-BE49-F238E27FC236}">
                <a16:creationId xmlns:a16="http://schemas.microsoft.com/office/drawing/2014/main" id="{EFD82122-C5BF-EAF3-54CB-6E5FC12FCEE5}"/>
              </a:ext>
            </a:extLst>
          </p:cNvPr>
          <p:cNvSpPr txBox="1">
            <a:spLocks/>
          </p:cNvSpPr>
          <p:nvPr/>
        </p:nvSpPr>
        <p:spPr>
          <a:xfrm>
            <a:off x="418294" y="1528784"/>
            <a:ext cx="3744403" cy="1042965"/>
          </a:xfrm>
          <a:prstGeom prst="rect">
            <a:avLst/>
          </a:prstGeom>
        </p:spPr>
        <p:txBody>
          <a:bodyPr/>
          <a:lst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2B6FAB"/>
                </a:solidFill>
              </a:rPr>
              <a:t>INCOSE and the following organizations have signed agreements for existing certifications to meet some of the SEP requirements or offering a discount on application fees</a:t>
            </a:r>
            <a:endParaRPr lang="en-US" dirty="0">
              <a:solidFill>
                <a:srgbClr val="2B6FAB"/>
              </a:solidFill>
            </a:endParaRPr>
          </a:p>
        </p:txBody>
      </p:sp>
      <p:sp>
        <p:nvSpPr>
          <p:cNvPr id="2" name="TextBox 1">
            <a:extLst>
              <a:ext uri="{FF2B5EF4-FFF2-40B4-BE49-F238E27FC236}">
                <a16:creationId xmlns:a16="http://schemas.microsoft.com/office/drawing/2014/main" id="{90F445D1-3182-F197-57E4-62E0113C9656}"/>
              </a:ext>
            </a:extLst>
          </p:cNvPr>
          <p:cNvSpPr txBox="1"/>
          <p:nvPr/>
        </p:nvSpPr>
        <p:spPr>
          <a:xfrm>
            <a:off x="7307516" y="4810205"/>
            <a:ext cx="1570426" cy="151914"/>
          </a:xfrm>
          <a:prstGeom prst="rect">
            <a:avLst/>
          </a:prstGeom>
          <a:noFill/>
        </p:spPr>
        <p:txBody>
          <a:bodyPr wrap="square" lIns="0" tIns="0" rIns="0" bIns="0" rtlCol="0" anchor="b">
            <a:noAutofit/>
          </a:bodyPr>
          <a:lstStyle/>
          <a:p>
            <a:pPr algn="r">
              <a:lnSpc>
                <a:spcPct val="150000"/>
              </a:lnSpc>
              <a:spcBef>
                <a:spcPts val="1200"/>
              </a:spcBef>
              <a:buClr>
                <a:srgbClr val="CC0000"/>
              </a:buClr>
              <a:buSzPct val="110000"/>
            </a:pPr>
            <a:r>
              <a:rPr lang="en-GB" sz="800" spc="0" baseline="0" dirty="0">
                <a:solidFill>
                  <a:schemeClr val="bg1"/>
                </a:solidFill>
                <a:latin typeface="Arial" panose="020B0604020202020204" pitchFamily="34" charset="0"/>
                <a:cs typeface="Arial" panose="020B0604020202020204" pitchFamily="34" charset="0"/>
              </a:rPr>
              <a:t> </a:t>
            </a:r>
            <a:r>
              <a:rPr lang="en-GB" sz="800" spc="0" baseline="0" dirty="0" err="1">
                <a:solidFill>
                  <a:schemeClr val="bg1"/>
                </a:solidFill>
                <a:latin typeface="Arial" panose="020B0604020202020204" pitchFamily="34" charset="0"/>
                <a:cs typeface="Arial" panose="020B0604020202020204" pitchFamily="34" charset="0"/>
              </a:rPr>
              <a:t>incose.org</a:t>
            </a:r>
            <a:r>
              <a:rPr lang="en-GB" sz="800"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800" spc="0" baseline="0" smtClean="0">
                <a:solidFill>
                  <a:schemeClr val="bg1"/>
                </a:solidFill>
                <a:latin typeface="Arial" panose="020B0604020202020204" pitchFamily="34" charset="0"/>
                <a:cs typeface="Arial" panose="020B0604020202020204" pitchFamily="34" charset="0"/>
              </a:rPr>
              <a:t>7</a:t>
            </a:fld>
            <a:r>
              <a:rPr lang="en-GB" sz="800" spc="0" baseline="0" dirty="0">
                <a:solidFill>
                  <a:schemeClr val="bg1"/>
                </a:solidFill>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5E723C75-7391-8218-75F9-79C09CCF3435}"/>
              </a:ext>
            </a:extLst>
          </p:cNvPr>
          <p:cNvGrpSpPr/>
          <p:nvPr/>
        </p:nvGrpSpPr>
        <p:grpSpPr>
          <a:xfrm>
            <a:off x="7332015" y="69156"/>
            <a:ext cx="1663154" cy="368994"/>
            <a:chOff x="7332015" y="69155"/>
            <a:chExt cx="1663154" cy="368994"/>
          </a:xfrm>
        </p:grpSpPr>
        <p:pic>
          <p:nvPicPr>
            <p:cNvPr id="6" name="Picture 5" descr="A picture containing logo&#10;&#10;Description automatically generated">
              <a:extLst>
                <a:ext uri="{FF2B5EF4-FFF2-40B4-BE49-F238E27FC236}">
                  <a16:creationId xmlns:a16="http://schemas.microsoft.com/office/drawing/2014/main" id="{635E08D1-1308-706E-9A3D-841B09553E2B}"/>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8" name="Straight Connector 7">
              <a:extLst>
                <a:ext uri="{FF2B5EF4-FFF2-40B4-BE49-F238E27FC236}">
                  <a16:creationId xmlns:a16="http://schemas.microsoft.com/office/drawing/2014/main" id="{82B3ADFE-A84D-C782-F223-CF0418AD5377}"/>
                </a:ext>
              </a:extLst>
            </p:cNvPr>
            <p:cNvCxnSpPr>
              <a:cxnSpLocks/>
            </p:cNvCxnSpPr>
            <p:nvPr userDrawn="1"/>
          </p:nvCxnSpPr>
          <p:spPr>
            <a:xfrm>
              <a:off x="8421701" y="69155"/>
              <a:ext cx="0" cy="368994"/>
            </a:xfrm>
            <a:prstGeom prst="line">
              <a:avLst/>
            </a:prstGeom>
            <a:ln w="9525">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177301D0-93CC-0894-B1E2-C4C55D0E84F5}"/>
                </a:ext>
              </a:extLst>
            </p:cNvPr>
            <p:cNvGrpSpPr/>
            <p:nvPr userDrawn="1"/>
          </p:nvGrpSpPr>
          <p:grpSpPr>
            <a:xfrm>
              <a:off x="7332015" y="92213"/>
              <a:ext cx="989912" cy="322878"/>
              <a:chOff x="-2197100" y="355600"/>
              <a:chExt cx="13589000" cy="4432300"/>
            </a:xfrm>
          </p:grpSpPr>
          <p:pic>
            <p:nvPicPr>
              <p:cNvPr id="23" name="Picture 22" descr="Logo&#10;&#10;Description automatically generated">
                <a:extLst>
                  <a:ext uri="{FF2B5EF4-FFF2-40B4-BE49-F238E27FC236}">
                    <a16:creationId xmlns:a16="http://schemas.microsoft.com/office/drawing/2014/main" id="{3988C52D-BDA6-2AE7-AD76-D6AF4619176A}"/>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24" name="Picture 23" descr="A close up of a label&#10;&#10;Description automatically generated with low confidence">
                <a:extLst>
                  <a:ext uri="{FF2B5EF4-FFF2-40B4-BE49-F238E27FC236}">
                    <a16:creationId xmlns:a16="http://schemas.microsoft.com/office/drawing/2014/main" id="{0A24E961-82DE-CC5A-613B-FE1B47C33928}"/>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26" name="Picture 25" descr="Logo&#10;&#10;Description automatically generated">
                <a:extLst>
                  <a:ext uri="{FF2B5EF4-FFF2-40B4-BE49-F238E27FC236}">
                    <a16:creationId xmlns:a16="http://schemas.microsoft.com/office/drawing/2014/main" id="{C8B3B39D-DE8F-C367-9BB1-3FFACDEF71FE}"/>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44869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2EBAC4-46EF-07F6-27DB-FB100AA91250}"/>
              </a:ext>
            </a:extLst>
          </p:cNvPr>
          <p:cNvSpPr>
            <a:spLocks noGrp="1"/>
          </p:cNvSpPr>
          <p:nvPr>
            <p:ph type="body" sz="quarter" idx="11"/>
          </p:nvPr>
        </p:nvSpPr>
        <p:spPr/>
        <p:txBody>
          <a:bodyPr/>
          <a:lstStyle/>
          <a:p>
            <a:r>
              <a:rPr lang="en-US" dirty="0">
                <a:solidFill>
                  <a:srgbClr val="2B6FAB"/>
                </a:solidFill>
              </a:rPr>
              <a:t>What Certification is Right for You?</a:t>
            </a:r>
          </a:p>
        </p:txBody>
      </p:sp>
      <p:sp>
        <p:nvSpPr>
          <p:cNvPr id="9" name="TextBox 8">
            <a:extLst>
              <a:ext uri="{FF2B5EF4-FFF2-40B4-BE49-F238E27FC236}">
                <a16:creationId xmlns:a16="http://schemas.microsoft.com/office/drawing/2014/main" id="{B7EB740C-1CDA-D8EB-313A-E32DF905D904}"/>
              </a:ext>
            </a:extLst>
          </p:cNvPr>
          <p:cNvSpPr txBox="1"/>
          <p:nvPr/>
        </p:nvSpPr>
        <p:spPr>
          <a:xfrm>
            <a:off x="5460275" y="3616270"/>
            <a:ext cx="3431173" cy="830997"/>
          </a:xfrm>
          <a:prstGeom prst="rect">
            <a:avLst/>
          </a:prstGeom>
          <a:noFill/>
        </p:spPr>
        <p:txBody>
          <a:bodyPr wrap="square">
            <a:spAutoFit/>
          </a:bodyPr>
          <a:lstStyle/>
          <a:p>
            <a:r>
              <a:rPr lang="en-US" sz="1200" dirty="0">
                <a:solidFill>
                  <a:srgbClr val="E7BC1F"/>
                </a:solidFill>
              </a:rPr>
              <a:t>If you are a systems engineering leader with recognized systems accomplishments and have many years of systems engineering professional work experience</a:t>
            </a:r>
          </a:p>
        </p:txBody>
      </p:sp>
      <p:sp>
        <p:nvSpPr>
          <p:cNvPr id="10" name="TextBox 9">
            <a:extLst>
              <a:ext uri="{FF2B5EF4-FFF2-40B4-BE49-F238E27FC236}">
                <a16:creationId xmlns:a16="http://schemas.microsoft.com/office/drawing/2014/main" id="{01FE34FC-30A6-6F94-E11B-B62D86CE846D}"/>
              </a:ext>
            </a:extLst>
          </p:cNvPr>
          <p:cNvSpPr txBox="1"/>
          <p:nvPr/>
        </p:nvSpPr>
        <p:spPr>
          <a:xfrm>
            <a:off x="5460276" y="2142333"/>
            <a:ext cx="3431174" cy="646331"/>
          </a:xfrm>
          <a:prstGeom prst="rect">
            <a:avLst/>
          </a:prstGeom>
          <a:noFill/>
        </p:spPr>
        <p:txBody>
          <a:bodyPr wrap="square">
            <a:spAutoFit/>
          </a:bodyPr>
          <a:lstStyle/>
          <a:p>
            <a:r>
              <a:rPr lang="en-US" sz="1200" dirty="0">
                <a:solidFill>
                  <a:srgbClr val="7030A0"/>
                </a:solidFill>
              </a:rPr>
              <a:t>If you are a practicing Systems Engineer with more than five years of systems engineering professional work experience</a:t>
            </a:r>
          </a:p>
        </p:txBody>
      </p:sp>
      <p:sp>
        <p:nvSpPr>
          <p:cNvPr id="4" name="TextBox 3">
            <a:extLst>
              <a:ext uri="{FF2B5EF4-FFF2-40B4-BE49-F238E27FC236}">
                <a16:creationId xmlns:a16="http://schemas.microsoft.com/office/drawing/2014/main" id="{577ED3E5-DE1A-E50D-C4C5-1BAD8EDC8D59}"/>
              </a:ext>
            </a:extLst>
          </p:cNvPr>
          <p:cNvSpPr txBox="1"/>
          <p:nvPr/>
        </p:nvSpPr>
        <p:spPr>
          <a:xfrm>
            <a:off x="5460276" y="603901"/>
            <a:ext cx="3431175" cy="830997"/>
          </a:xfrm>
          <a:prstGeom prst="rect">
            <a:avLst/>
          </a:prstGeom>
          <a:noFill/>
        </p:spPr>
        <p:txBody>
          <a:bodyPr wrap="square">
            <a:spAutoFit/>
          </a:bodyPr>
          <a:lstStyle/>
          <a:p>
            <a:r>
              <a:rPr lang="en-US" sz="1200" dirty="0">
                <a:solidFill>
                  <a:srgbClr val="00B050"/>
                </a:solidFill>
              </a:rPr>
              <a:t>If you have just started (or plan to start) practicing systems engineering or have recently graduated and are interested in systems engineering</a:t>
            </a:r>
          </a:p>
        </p:txBody>
      </p:sp>
      <p:sp>
        <p:nvSpPr>
          <p:cNvPr id="2" name="Text Placeholder 2">
            <a:extLst>
              <a:ext uri="{FF2B5EF4-FFF2-40B4-BE49-F238E27FC236}">
                <a16:creationId xmlns:a16="http://schemas.microsoft.com/office/drawing/2014/main" id="{D41DB5F8-BD5E-5046-D659-C670E704EA93}"/>
              </a:ext>
            </a:extLst>
          </p:cNvPr>
          <p:cNvSpPr txBox="1">
            <a:spLocks/>
          </p:cNvSpPr>
          <p:nvPr/>
        </p:nvSpPr>
        <p:spPr>
          <a:xfrm>
            <a:off x="418294" y="1528785"/>
            <a:ext cx="3218869" cy="3176566"/>
          </a:xfrm>
          <a:prstGeom prst="rect">
            <a:avLst/>
          </a:prstGeom>
        </p:spPr>
        <p:txBody>
          <a:bodyPr/>
          <a:lstStyle>
            <a:lvl1pPr marL="173038" indent="-173038"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200" kern="1200" spc="0" baseline="0" dirty="0" smtClean="0">
                <a:solidFill>
                  <a:schemeClr val="accent4"/>
                </a:solidFill>
                <a:latin typeface="Arial" panose="020B0604020202020204" pitchFamily="34" charset="0"/>
                <a:ea typeface="+mn-ea"/>
                <a:cs typeface="Arial" panose="020B0604020202020204" pitchFamily="34" charset="0"/>
              </a:defRPr>
            </a:lvl1pPr>
            <a:lvl2pPr marL="323850" indent="-150813"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100" kern="1200" spc="0" baseline="0" dirty="0" smtClean="0">
                <a:solidFill>
                  <a:schemeClr val="accent4"/>
                </a:solidFill>
                <a:latin typeface="Arial" panose="020B0604020202020204" pitchFamily="34" charset="0"/>
                <a:ea typeface="+mn-ea"/>
                <a:cs typeface="Arial" panose="020B0604020202020204" pitchFamily="34" charset="0"/>
              </a:defRPr>
            </a:lvl2pPr>
            <a:lvl3pPr marL="45720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50" kern="1200" spc="0" baseline="0" dirty="0" smtClean="0">
                <a:solidFill>
                  <a:schemeClr val="accent4"/>
                </a:solidFill>
                <a:latin typeface="Arial" panose="020B0604020202020204" pitchFamily="34" charset="0"/>
                <a:ea typeface="+mn-ea"/>
                <a:cs typeface="Arial" panose="020B0604020202020204" pitchFamily="34" charset="0"/>
              </a:defRPr>
            </a:lvl3pPr>
            <a:lvl4pPr marL="590550" indent="-133350"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smtClean="0">
                <a:solidFill>
                  <a:schemeClr val="accent4"/>
                </a:solidFill>
                <a:latin typeface="Arial" panose="020B0604020202020204" pitchFamily="34" charset="0"/>
                <a:ea typeface="+mn-ea"/>
                <a:cs typeface="Arial" panose="020B0604020202020204" pitchFamily="34" charset="0"/>
              </a:defRPr>
            </a:lvl4pPr>
            <a:lvl5pPr marL="704850" indent="-111125" algn="l" defTabSz="914400" rtl="0" eaLnBrk="1" latinLnBrk="0" hangingPunct="1">
              <a:lnSpc>
                <a:spcPct val="100000"/>
              </a:lnSpc>
              <a:spcBef>
                <a:spcPts val="750"/>
              </a:spcBef>
              <a:buClr>
                <a:schemeClr val="accent2"/>
              </a:buClr>
              <a:buSzPct val="110000"/>
              <a:buFont typeface="Arial" panose="020B0604020202020204" pitchFamily="34" charset="0"/>
              <a:buChar char="•"/>
              <a:defRPr lang="en-US" sz="1000" kern="1200" spc="0" baseline="0" dirty="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solidFill>
                <a:effectLst/>
                <a:ea typeface="Verdana Pro" panose="020B0604030504040204" pitchFamily="34" charset="0"/>
              </a:rPr>
              <a:t>No matter where you are in your professional career, we offer SEP’s for every level. </a:t>
            </a:r>
            <a:endParaRPr lang="en-US" b="1" dirty="0">
              <a:solidFill>
                <a:schemeClr val="accent1"/>
              </a:solidFill>
              <a:ea typeface="Verdana Pro" panose="020B0604030504040204" pitchFamily="34" charset="0"/>
            </a:endParaRPr>
          </a:p>
          <a:p>
            <a:pPr marL="0" indent="0">
              <a:buNone/>
            </a:pPr>
            <a:r>
              <a:rPr lang="en-US" b="1" i="1" dirty="0">
                <a:solidFill>
                  <a:schemeClr val="accent1"/>
                </a:solidFill>
                <a:effectLst/>
                <a:ea typeface="Verdana Pro" panose="020B0604030504040204" pitchFamily="34" charset="0"/>
              </a:rPr>
              <a:t>Plan the next step in your career!</a:t>
            </a:r>
          </a:p>
        </p:txBody>
      </p:sp>
      <p:pic>
        <p:nvPicPr>
          <p:cNvPr id="8" name="Picture 7" descr="Logo&#10;&#10;Description automatically generated">
            <a:extLst>
              <a:ext uri="{FF2B5EF4-FFF2-40B4-BE49-F238E27FC236}">
                <a16:creationId xmlns:a16="http://schemas.microsoft.com/office/drawing/2014/main" id="{5A24D62B-263D-069C-CC2F-6C3C3C405E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3571" y="1926767"/>
            <a:ext cx="1289965" cy="1289965"/>
          </a:xfrm>
          <a:prstGeom prst="rect">
            <a:avLst/>
          </a:prstGeom>
        </p:spPr>
      </p:pic>
      <p:pic>
        <p:nvPicPr>
          <p:cNvPr id="11" name="Picture 10" descr="A close up of a label&#10;&#10;Description automatically generated with low confidence">
            <a:extLst>
              <a:ext uri="{FF2B5EF4-FFF2-40B4-BE49-F238E27FC236}">
                <a16:creationId xmlns:a16="http://schemas.microsoft.com/office/drawing/2014/main" id="{73A57498-148E-7786-519A-08C067204C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7277" y="378123"/>
            <a:ext cx="1282552" cy="1282552"/>
          </a:xfrm>
          <a:prstGeom prst="rect">
            <a:avLst/>
          </a:prstGeom>
        </p:spPr>
      </p:pic>
      <p:pic>
        <p:nvPicPr>
          <p:cNvPr id="12" name="Picture 11" descr="Logo&#10;&#10;Description automatically generated">
            <a:extLst>
              <a:ext uri="{FF2B5EF4-FFF2-40B4-BE49-F238E27FC236}">
                <a16:creationId xmlns:a16="http://schemas.microsoft.com/office/drawing/2014/main" id="{30D2F141-BB59-E01B-7C8E-9C226E7B48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9864" y="3411679"/>
            <a:ext cx="1297379" cy="1293672"/>
          </a:xfrm>
          <a:prstGeom prst="rect">
            <a:avLst/>
          </a:prstGeom>
        </p:spPr>
      </p:pic>
    </p:spTree>
    <p:extLst>
      <p:ext uri="{BB962C8B-B14F-4D97-AF65-F5344CB8AC3E}">
        <p14:creationId xmlns:p14="http://schemas.microsoft.com/office/powerpoint/2010/main" val="2474809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025A2F9-9DFE-9E04-8E09-D39ED7F7D310}"/>
              </a:ext>
            </a:extLst>
          </p:cNvPr>
          <p:cNvSpPr/>
          <p:nvPr/>
        </p:nvSpPr>
        <p:spPr>
          <a:xfrm>
            <a:off x="3157434" y="1967059"/>
            <a:ext cx="2739346" cy="99925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sz="1400" dirty="0">
              <a:solidFill>
                <a:schemeClr val="bg1"/>
              </a:solidFill>
              <a:ea typeface="Segoe UI Black" panose="020B0A02040204020203" pitchFamily="34" charset="0"/>
              <a:cs typeface="Segoe UI Black" panose="020B0A02040204020203" pitchFamily="34" charset="0"/>
            </a:endParaRPr>
          </a:p>
        </p:txBody>
      </p:sp>
      <p:sp>
        <p:nvSpPr>
          <p:cNvPr id="17" name="Text Box 5">
            <a:extLst>
              <a:ext uri="{FF2B5EF4-FFF2-40B4-BE49-F238E27FC236}">
                <a16:creationId xmlns:a16="http://schemas.microsoft.com/office/drawing/2014/main" id="{43537F57-44BA-35BB-AD6D-1FC2B3DA3784}"/>
              </a:ext>
            </a:extLst>
          </p:cNvPr>
          <p:cNvSpPr txBox="1">
            <a:spLocks noChangeArrowheads="1"/>
          </p:cNvSpPr>
          <p:nvPr/>
        </p:nvSpPr>
        <p:spPr bwMode="auto">
          <a:xfrm>
            <a:off x="241069" y="1243056"/>
            <a:ext cx="4272742" cy="523220"/>
          </a:xfrm>
          <a:prstGeom prst="rect">
            <a:avLst/>
          </a:prstGeom>
          <a:noFill/>
          <a:ln>
            <a:solidFill>
              <a:schemeClr val="accent5"/>
            </a:solid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dirty="0">
                <a:solidFill>
                  <a:schemeClr val="accent5"/>
                </a:solidFill>
              </a:rPr>
              <a:t>You can enter at whatever SEP level is appropriate </a:t>
            </a:r>
            <a:br>
              <a:rPr lang="en-US" sz="1400" dirty="0">
                <a:solidFill>
                  <a:schemeClr val="accent5"/>
                </a:solidFill>
              </a:rPr>
            </a:br>
            <a:r>
              <a:rPr lang="en-US" sz="1400" dirty="0">
                <a:solidFill>
                  <a:schemeClr val="accent5"/>
                </a:solidFill>
              </a:rPr>
              <a:t>and transition between levels when ready.</a:t>
            </a:r>
          </a:p>
        </p:txBody>
      </p:sp>
      <p:cxnSp>
        <p:nvCxnSpPr>
          <p:cNvPr id="12" name="Straight Arrow Connector 11">
            <a:extLst>
              <a:ext uri="{FF2B5EF4-FFF2-40B4-BE49-F238E27FC236}">
                <a16:creationId xmlns:a16="http://schemas.microsoft.com/office/drawing/2014/main" id="{7DD95F6E-6250-1A39-4653-4CE2BA474832}"/>
              </a:ext>
            </a:extLst>
          </p:cNvPr>
          <p:cNvCxnSpPr>
            <a:cxnSpLocks/>
          </p:cNvCxnSpPr>
          <p:nvPr/>
        </p:nvCxnSpPr>
        <p:spPr>
          <a:xfrm flipV="1">
            <a:off x="1780205" y="4009154"/>
            <a:ext cx="0" cy="6465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6A19AF7-8036-9089-B856-8ED6F6130F11}"/>
              </a:ext>
            </a:extLst>
          </p:cNvPr>
          <p:cNvCxnSpPr>
            <a:cxnSpLocks/>
            <a:endCxn id="37" idx="2"/>
          </p:cNvCxnSpPr>
          <p:nvPr/>
        </p:nvCxnSpPr>
        <p:spPr>
          <a:xfrm flipV="1">
            <a:off x="7270017" y="1951093"/>
            <a:ext cx="1" cy="24649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24111FD-A0AB-428A-428D-ECB717DD3768}"/>
              </a:ext>
            </a:extLst>
          </p:cNvPr>
          <p:cNvCxnSpPr>
            <a:cxnSpLocks/>
          </p:cNvCxnSpPr>
          <p:nvPr/>
        </p:nvCxnSpPr>
        <p:spPr>
          <a:xfrm flipV="1">
            <a:off x="5367234" y="2949689"/>
            <a:ext cx="0" cy="17059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9D0428F9-EC87-8698-4358-F774940C1422}"/>
              </a:ext>
            </a:extLst>
          </p:cNvPr>
          <p:cNvSpPr/>
          <p:nvPr/>
        </p:nvSpPr>
        <p:spPr>
          <a:xfrm>
            <a:off x="316806" y="4424199"/>
            <a:ext cx="7268360" cy="378567"/>
          </a:xfrm>
          <a:prstGeom prst="roundRect">
            <a:avLst/>
          </a:prstGeom>
          <a:solidFill>
            <a:srgbClr val="2B6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SEP Candidates</a:t>
            </a:r>
          </a:p>
        </p:txBody>
      </p:sp>
      <p:cxnSp>
        <p:nvCxnSpPr>
          <p:cNvPr id="46" name="Straight Connector 45">
            <a:extLst>
              <a:ext uri="{FF2B5EF4-FFF2-40B4-BE49-F238E27FC236}">
                <a16:creationId xmlns:a16="http://schemas.microsoft.com/office/drawing/2014/main" id="{97D929D7-B7D9-5930-C667-F1EBAE8A08C9}"/>
              </a:ext>
            </a:extLst>
          </p:cNvPr>
          <p:cNvCxnSpPr>
            <a:cxnSpLocks/>
            <a:stCxn id="20" idx="3"/>
          </p:cNvCxnSpPr>
          <p:nvPr/>
        </p:nvCxnSpPr>
        <p:spPr>
          <a:xfrm>
            <a:off x="3149878" y="3479785"/>
            <a:ext cx="2217356" cy="123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4C31F47-2388-E56C-6801-A6F9AD02536E}"/>
              </a:ext>
            </a:extLst>
          </p:cNvPr>
          <p:cNvCxnSpPr>
            <a:cxnSpLocks/>
          </p:cNvCxnSpPr>
          <p:nvPr/>
        </p:nvCxnSpPr>
        <p:spPr>
          <a:xfrm>
            <a:off x="5885907" y="2480150"/>
            <a:ext cx="13949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Box 6">
            <a:extLst>
              <a:ext uri="{FF2B5EF4-FFF2-40B4-BE49-F238E27FC236}">
                <a16:creationId xmlns:a16="http://schemas.microsoft.com/office/drawing/2014/main" id="{F7C20BA5-2E2A-013D-0956-010C150B7BA5}"/>
              </a:ext>
            </a:extLst>
          </p:cNvPr>
          <p:cNvSpPr txBox="1">
            <a:spLocks noChangeArrowheads="1"/>
          </p:cNvSpPr>
          <p:nvPr/>
        </p:nvSpPr>
        <p:spPr bwMode="auto">
          <a:xfrm>
            <a:off x="3181153" y="2134590"/>
            <a:ext cx="1735353" cy="630942"/>
          </a:xfrm>
          <a:prstGeom prst="rect">
            <a:avLst/>
          </a:prstGeom>
          <a:noFill/>
          <a:ln w="9525">
            <a:noFill/>
            <a:miter lim="800000"/>
            <a:headEnd/>
            <a:tailEnd/>
          </a:ln>
        </p:spPr>
        <p:txBody>
          <a:bodyPr wrap="square">
            <a:spAutoFit/>
          </a:bodyPr>
          <a:lstStyle/>
          <a:p>
            <a:pPr>
              <a:defRPr/>
            </a:pPr>
            <a:r>
              <a:rPr lang="en-US" sz="1400" b="1" kern="0" dirty="0">
                <a:solidFill>
                  <a:srgbClr val="49479C"/>
                </a:solidFill>
              </a:rPr>
              <a:t>CSEP focused on:</a:t>
            </a:r>
          </a:p>
          <a:p>
            <a:pPr>
              <a:defRPr/>
            </a:pPr>
            <a:r>
              <a:rPr lang="en-US" sz="1050" kern="0" dirty="0">
                <a:solidFill>
                  <a:srgbClr val="49479C"/>
                </a:solidFill>
              </a:rPr>
              <a:t>- SE Experience</a:t>
            </a:r>
          </a:p>
          <a:p>
            <a:pPr>
              <a:defRPr/>
            </a:pPr>
            <a:r>
              <a:rPr lang="en-US" sz="1050" kern="0" dirty="0">
                <a:solidFill>
                  <a:srgbClr val="49479C"/>
                </a:solidFill>
              </a:rPr>
              <a:t>- Applied SE Knowledge </a:t>
            </a:r>
          </a:p>
        </p:txBody>
      </p:sp>
      <p:sp>
        <p:nvSpPr>
          <p:cNvPr id="10" name="Text Box 23">
            <a:extLst>
              <a:ext uri="{FF2B5EF4-FFF2-40B4-BE49-F238E27FC236}">
                <a16:creationId xmlns:a16="http://schemas.microsoft.com/office/drawing/2014/main" id="{B3912E46-5C35-86CA-4773-06BAC65856D0}"/>
              </a:ext>
            </a:extLst>
          </p:cNvPr>
          <p:cNvSpPr txBox="1">
            <a:spLocks noChangeArrowheads="1"/>
          </p:cNvSpPr>
          <p:nvPr/>
        </p:nvSpPr>
        <p:spPr bwMode="auto">
          <a:xfrm>
            <a:off x="410532" y="3245106"/>
            <a:ext cx="1728972" cy="469359"/>
          </a:xfrm>
          <a:prstGeom prst="rect">
            <a:avLst/>
          </a:prstGeom>
          <a:noFill/>
          <a:ln w="9525">
            <a:noFill/>
            <a:miter lim="800000"/>
            <a:headEnd/>
            <a:tailEnd/>
          </a:ln>
        </p:spPr>
        <p:txBody>
          <a:bodyPr wrap="square">
            <a:spAutoFit/>
          </a:bodyPr>
          <a:lstStyle/>
          <a:p>
            <a:pPr>
              <a:defRPr/>
            </a:pPr>
            <a:r>
              <a:rPr lang="en-US" sz="1400" b="1" kern="0" dirty="0">
                <a:solidFill>
                  <a:srgbClr val="48A842"/>
                </a:solidFill>
              </a:rPr>
              <a:t>ASEP focused on:</a:t>
            </a:r>
          </a:p>
          <a:p>
            <a:pPr>
              <a:defRPr/>
            </a:pPr>
            <a:r>
              <a:rPr lang="en-US" sz="1050" kern="0" dirty="0">
                <a:solidFill>
                  <a:srgbClr val="48A842"/>
                </a:solidFill>
              </a:rPr>
              <a:t>- SE Knowledge</a:t>
            </a:r>
          </a:p>
        </p:txBody>
      </p:sp>
      <p:sp>
        <p:nvSpPr>
          <p:cNvPr id="9" name="Text Box 21">
            <a:extLst>
              <a:ext uri="{FF2B5EF4-FFF2-40B4-BE49-F238E27FC236}">
                <a16:creationId xmlns:a16="http://schemas.microsoft.com/office/drawing/2014/main" id="{FF9939BB-57C5-7F30-A2A3-7C9F2B1DF4C9}"/>
              </a:ext>
            </a:extLst>
          </p:cNvPr>
          <p:cNvSpPr txBox="1">
            <a:spLocks noChangeArrowheads="1"/>
          </p:cNvSpPr>
          <p:nvPr/>
        </p:nvSpPr>
        <p:spPr bwMode="auto">
          <a:xfrm>
            <a:off x="5929452" y="1043661"/>
            <a:ext cx="1888938" cy="815608"/>
          </a:xfrm>
          <a:prstGeom prst="rect">
            <a:avLst/>
          </a:prstGeom>
          <a:noFill/>
          <a:ln w="9525">
            <a:noFill/>
            <a:miter lim="800000"/>
            <a:headEnd/>
            <a:tailEnd/>
          </a:ln>
        </p:spPr>
        <p:txBody>
          <a:bodyPr wrap="square">
            <a:spAutoFit/>
          </a:bodyPr>
          <a:lstStyle/>
          <a:p>
            <a:pPr>
              <a:defRPr/>
            </a:pPr>
            <a:r>
              <a:rPr lang="en-US" sz="1400" b="1" kern="0" dirty="0">
                <a:solidFill>
                  <a:srgbClr val="E7BC1F"/>
                </a:solidFill>
              </a:rPr>
              <a:t>ESEP focused on: </a:t>
            </a:r>
          </a:p>
          <a:p>
            <a:pPr>
              <a:defRPr/>
            </a:pPr>
            <a:r>
              <a:rPr lang="en-US" sz="1050" kern="0" dirty="0">
                <a:solidFill>
                  <a:srgbClr val="E7BC1F"/>
                </a:solidFill>
              </a:rPr>
              <a:t>- Leadership</a:t>
            </a:r>
          </a:p>
          <a:p>
            <a:pPr>
              <a:defRPr/>
            </a:pPr>
            <a:r>
              <a:rPr lang="en-US" sz="1050" kern="0" dirty="0">
                <a:solidFill>
                  <a:srgbClr val="E7BC1F"/>
                </a:solidFill>
              </a:rPr>
              <a:t>- SE Accomplishments</a:t>
            </a:r>
          </a:p>
          <a:p>
            <a:pPr>
              <a:defRPr/>
            </a:pPr>
            <a:r>
              <a:rPr lang="en-US" sz="1050" kern="0" dirty="0">
                <a:solidFill>
                  <a:srgbClr val="E7BC1F"/>
                </a:solidFill>
              </a:rPr>
              <a:t>- Significant SE Experience</a:t>
            </a:r>
          </a:p>
        </p:txBody>
      </p:sp>
      <p:sp>
        <p:nvSpPr>
          <p:cNvPr id="37" name="Rectangle 36">
            <a:extLst>
              <a:ext uri="{FF2B5EF4-FFF2-40B4-BE49-F238E27FC236}">
                <a16:creationId xmlns:a16="http://schemas.microsoft.com/office/drawing/2014/main" id="{47F805EF-C76B-4DCF-F3F0-FB9FE90E59EF}"/>
              </a:ext>
            </a:extLst>
          </p:cNvPr>
          <p:cNvSpPr/>
          <p:nvPr/>
        </p:nvSpPr>
        <p:spPr>
          <a:xfrm>
            <a:off x="5900345" y="951837"/>
            <a:ext cx="2739346" cy="999256"/>
          </a:xfrm>
          <a:prstGeom prst="rect">
            <a:avLst/>
          </a:prstGeom>
          <a:noFill/>
          <a:ln>
            <a:solidFill>
              <a:srgbClr val="E7BC1F"/>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sz="1400" dirty="0">
              <a:solidFill>
                <a:schemeClr val="bg1"/>
              </a:solidFill>
              <a:ea typeface="Segoe UI Black" panose="020B0A02040204020203" pitchFamily="34" charset="0"/>
              <a:cs typeface="Segoe UI Black" panose="020B0A02040204020203" pitchFamily="34" charset="0"/>
            </a:endParaRPr>
          </a:p>
        </p:txBody>
      </p:sp>
      <p:sp>
        <p:nvSpPr>
          <p:cNvPr id="20" name="Rectangle 19">
            <a:extLst>
              <a:ext uri="{FF2B5EF4-FFF2-40B4-BE49-F238E27FC236}">
                <a16:creationId xmlns:a16="http://schemas.microsoft.com/office/drawing/2014/main" id="{2B5789AB-A2C1-5B04-237F-5396A8691578}"/>
              </a:ext>
            </a:extLst>
          </p:cNvPr>
          <p:cNvSpPr/>
          <p:nvPr/>
        </p:nvSpPr>
        <p:spPr>
          <a:xfrm>
            <a:off x="410532" y="2980157"/>
            <a:ext cx="2739346" cy="9992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endParaRPr lang="en-US" sz="1400" dirty="0">
              <a:solidFill>
                <a:schemeClr val="bg1"/>
              </a:solidFill>
              <a:ea typeface="Segoe UI Black" panose="020B0A02040204020203" pitchFamily="34" charset="0"/>
              <a:cs typeface="Segoe UI Black" panose="020B0A02040204020203" pitchFamily="34" charset="0"/>
            </a:endParaRPr>
          </a:p>
        </p:txBody>
      </p:sp>
      <p:sp>
        <p:nvSpPr>
          <p:cNvPr id="5" name="TextBox 4">
            <a:extLst>
              <a:ext uri="{FF2B5EF4-FFF2-40B4-BE49-F238E27FC236}">
                <a16:creationId xmlns:a16="http://schemas.microsoft.com/office/drawing/2014/main" id="{F98C7F97-97E7-FC4F-F33E-D99B16556892}"/>
              </a:ext>
            </a:extLst>
          </p:cNvPr>
          <p:cNvSpPr txBox="1"/>
          <p:nvPr/>
        </p:nvSpPr>
        <p:spPr>
          <a:xfrm>
            <a:off x="138478" y="105788"/>
            <a:ext cx="4973849" cy="1077218"/>
          </a:xfrm>
          <a:prstGeom prst="rect">
            <a:avLst/>
          </a:prstGeom>
          <a:noFill/>
        </p:spPr>
        <p:txBody>
          <a:bodyPr wrap="square">
            <a:spAutoFit/>
          </a:bodyPr>
          <a:lstStyle/>
          <a:p>
            <a:r>
              <a:rPr lang="en-US" sz="3200" b="1" dirty="0">
                <a:solidFill>
                  <a:srgbClr val="2B6FAB"/>
                </a:solidFill>
                <a:latin typeface="+mj-lt"/>
              </a:rPr>
              <a:t>Different Requirements for Each Level</a:t>
            </a:r>
          </a:p>
        </p:txBody>
      </p:sp>
      <p:pic>
        <p:nvPicPr>
          <p:cNvPr id="13" name="Picture 12" descr="Logo&#10;&#10;Description automatically generated">
            <a:extLst>
              <a:ext uri="{FF2B5EF4-FFF2-40B4-BE49-F238E27FC236}">
                <a16:creationId xmlns:a16="http://schemas.microsoft.com/office/drawing/2014/main" id="{B0B58C37-CC86-7AA3-E037-47E5733B2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0817" y="2017725"/>
            <a:ext cx="838273" cy="838273"/>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8FCCE298-37C8-0959-F67C-EEF386FC7C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7439" y="3035447"/>
            <a:ext cx="833456" cy="833456"/>
          </a:xfrm>
          <a:prstGeom prst="rect">
            <a:avLst/>
          </a:prstGeom>
        </p:spPr>
      </p:pic>
      <p:pic>
        <p:nvPicPr>
          <p:cNvPr id="21" name="Picture 20" descr="Logo&#10;&#10;Description automatically generated">
            <a:extLst>
              <a:ext uri="{FF2B5EF4-FFF2-40B4-BE49-F238E27FC236}">
                <a16:creationId xmlns:a16="http://schemas.microsoft.com/office/drawing/2014/main" id="{D1FCC1E9-8AB0-EE91-0D64-49213C0223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36519" y="1018587"/>
            <a:ext cx="843091" cy="840682"/>
          </a:xfrm>
          <a:prstGeom prst="rect">
            <a:avLst/>
          </a:prstGeom>
        </p:spPr>
      </p:pic>
    </p:spTree>
    <p:extLst>
      <p:ext uri="{BB962C8B-B14F-4D97-AF65-F5344CB8AC3E}">
        <p14:creationId xmlns:p14="http://schemas.microsoft.com/office/powerpoint/2010/main" val="2694932504"/>
      </p:ext>
    </p:extLst>
  </p:cSld>
  <p:clrMapOvr>
    <a:masterClrMapping/>
  </p:clrMapOvr>
</p:sld>
</file>

<file path=ppt/theme/theme1.xml><?xml version="1.0" encoding="utf-8"?>
<a:theme xmlns:a="http://schemas.openxmlformats.org/drawingml/2006/main" name="INCOSE Template 2022">
  <a:themeElements>
    <a:clrScheme name="INCOSE 3">
      <a:dk1>
        <a:srgbClr val="000000"/>
      </a:dk1>
      <a:lt1>
        <a:srgbClr val="FFFFFF"/>
      </a:lt1>
      <a:dk2>
        <a:srgbClr val="44546A"/>
      </a:dk2>
      <a:lt2>
        <a:srgbClr val="E7E6E6"/>
      </a:lt2>
      <a:accent1>
        <a:srgbClr val="2B6FAB"/>
      </a:accent1>
      <a:accent2>
        <a:srgbClr val="EE5B20"/>
      </a:accent2>
      <a:accent3>
        <a:srgbClr val="A5A5A5"/>
      </a:accent3>
      <a:accent4>
        <a:srgbClr val="FFC90E"/>
      </a:accent4>
      <a:accent5>
        <a:srgbClr val="61A1D7"/>
      </a:accent5>
      <a:accent6>
        <a:srgbClr val="417F65"/>
      </a:accent6>
      <a:hlink>
        <a:srgbClr val="2B6FAB"/>
      </a:hlink>
      <a:folHlink>
        <a:srgbClr val="EE5B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91440" tIns="91440" rIns="91440" bIns="91440" rtlCol="0" anchor="ctr" anchorCtr="0"/>
      <a:lstStyle>
        <a:defPPr algn="ctr">
          <a:defRPr sz="1400" dirty="0" smtClean="0">
            <a:solidFill>
              <a:schemeClr val="bg1"/>
            </a:solidFill>
            <a:ea typeface="Segoe UI Black" panose="020B0A02040204020203" pitchFamily="34" charset="0"/>
            <a:cs typeface="Segoe UI Black" panose="020B0A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spcBef>
            <a:spcPts val="750"/>
          </a:spcBef>
          <a:buClr>
            <a:schemeClr val="accent2"/>
          </a:buClr>
          <a:buSzPct val="100000"/>
          <a:defRPr sz="1400" dirty="0" err="1" smtClean="0">
            <a:solidFill>
              <a:schemeClr val="accent4"/>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ALENT" id="{42DDE431-62AA-4CFE-9B81-CB19337157E0}" vid="{4B43CFC9-863A-4E99-B289-EA56B68882E6}"/>
    </a:ext>
  </a:extLst>
</a:theme>
</file>

<file path=ppt/theme/theme2.xml><?xml version="1.0" encoding="utf-8"?>
<a:theme xmlns:a="http://schemas.openxmlformats.org/drawingml/2006/main" name="1_INCOSE Template 2022">
  <a:themeElements>
    <a:clrScheme name="INCOSE 3">
      <a:dk1>
        <a:srgbClr val="000000"/>
      </a:dk1>
      <a:lt1>
        <a:srgbClr val="FFFFFF"/>
      </a:lt1>
      <a:dk2>
        <a:srgbClr val="44546A"/>
      </a:dk2>
      <a:lt2>
        <a:srgbClr val="E7E6E6"/>
      </a:lt2>
      <a:accent1>
        <a:srgbClr val="2B6FAB"/>
      </a:accent1>
      <a:accent2>
        <a:srgbClr val="EE5B20"/>
      </a:accent2>
      <a:accent3>
        <a:srgbClr val="A5A5A5"/>
      </a:accent3>
      <a:accent4>
        <a:srgbClr val="FFC90E"/>
      </a:accent4>
      <a:accent5>
        <a:srgbClr val="61A1D7"/>
      </a:accent5>
      <a:accent6>
        <a:srgbClr val="417F65"/>
      </a:accent6>
      <a:hlink>
        <a:srgbClr val="2B6FAB"/>
      </a:hlink>
      <a:folHlink>
        <a:srgbClr val="EE5B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91440" tIns="91440" rIns="91440" bIns="91440" rtlCol="0" anchor="ctr" anchorCtr="0"/>
      <a:lstStyle>
        <a:defPPr algn="ctr">
          <a:defRPr sz="1400" dirty="0" smtClean="0">
            <a:solidFill>
              <a:schemeClr val="bg1"/>
            </a:solidFill>
            <a:ea typeface="Segoe UI Black" panose="020B0A02040204020203" pitchFamily="34" charset="0"/>
            <a:cs typeface="Segoe UI Black" panose="020B0A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spcBef>
            <a:spcPts val="750"/>
          </a:spcBef>
          <a:buClr>
            <a:schemeClr val="accent2"/>
          </a:buClr>
          <a:buSzPct val="100000"/>
          <a:defRPr sz="1400" dirty="0" err="1" smtClean="0">
            <a:solidFill>
              <a:schemeClr val="accent4"/>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ALENT" id="{42DDE431-62AA-4CFE-9B81-CB19337157E0}" vid="{4B43CFC9-863A-4E99-B289-EA56B68882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8F4596C08E0A4686F794ABE1FF10BD" ma:contentTypeVersion="17" ma:contentTypeDescription="Create a new document." ma:contentTypeScope="" ma:versionID="4743be4066f32dd8e56c09dbb396a4da">
  <xsd:schema xmlns:xsd="http://www.w3.org/2001/XMLSchema" xmlns:xs="http://www.w3.org/2001/XMLSchema" xmlns:p="http://schemas.microsoft.com/office/2006/metadata/properties" xmlns:ns2="cdfd6799-8dd4-44ff-8dd3-65e727f1543f" xmlns:ns3="facbade3-605f-48c2-b604-343a022950c1" targetNamespace="http://schemas.microsoft.com/office/2006/metadata/properties" ma:root="true" ma:fieldsID="47da9799e677ad361a0d77166ece6867" ns2:_="" ns3:_="">
    <xsd:import namespace="cdfd6799-8dd4-44ff-8dd3-65e727f1543f"/>
    <xsd:import namespace="facbade3-605f-48c2-b604-343a022950c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Location" minOccurs="0"/>
                <xsd:element ref="ns2:Comme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6799-8dd4-44ff-8dd3-65e727f15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Comments" ma:index="22" nillable="true" ma:displayName="Comments" ma:format="Dropdown" ma:internalName="Comments">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cbade3-605f-48c2-b604-343a022950c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df3f3fb-6444-48ae-a24b-a76b0cc860ca}" ma:internalName="TaxCatchAll" ma:showField="CatchAllData" ma:web="facbade3-605f-48c2-b604-343a022950c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acbade3-605f-48c2-b604-343a022950c1">
      <UserInfo>
        <DisplayName>Barclay Brown</DisplayName>
        <AccountId>39</AccountId>
        <AccountType/>
      </UserInfo>
      <UserInfo>
        <DisplayName>Raymond Hentzschel</DisplayName>
        <AccountId>162</AccountId>
        <AccountType/>
      </UserInfo>
    </SharedWithUsers>
    <Comments xmlns="cdfd6799-8dd4-44ff-8dd3-65e727f1543f" xsi:nil="true"/>
    <lcf76f155ced4ddcb4097134ff3c332f xmlns="cdfd6799-8dd4-44ff-8dd3-65e727f1543f">
      <Terms xmlns="http://schemas.microsoft.com/office/infopath/2007/PartnerControls"/>
    </lcf76f155ced4ddcb4097134ff3c332f>
    <TaxCatchAll xmlns="facbade3-605f-48c2-b604-343a022950c1" xsi:nil="true"/>
  </documentManagement>
</p:properties>
</file>

<file path=customXml/itemProps1.xml><?xml version="1.0" encoding="utf-8"?>
<ds:datastoreItem xmlns:ds="http://schemas.openxmlformats.org/officeDocument/2006/customXml" ds:itemID="{D9633131-9710-4D44-A6C8-105912B112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6799-8dd4-44ff-8dd3-65e727f1543f"/>
    <ds:schemaRef ds:uri="facbade3-605f-48c2-b604-343a022950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74DEA9-D70C-4D76-8253-0021E052568A}">
  <ds:schemaRefs>
    <ds:schemaRef ds:uri="http://schemas.microsoft.com/sharepoint/v3/contenttype/forms"/>
  </ds:schemaRefs>
</ds:datastoreItem>
</file>

<file path=customXml/itemProps3.xml><?xml version="1.0" encoding="utf-8"?>
<ds:datastoreItem xmlns:ds="http://schemas.openxmlformats.org/officeDocument/2006/customXml" ds:itemID="{2651A2D2-DAB1-42F6-BF0C-260AF2394DD4}">
  <ds:schemaRefs>
    <ds:schemaRef ds:uri="http://schemas.openxmlformats.org/package/2006/metadata/core-properties"/>
    <ds:schemaRef ds:uri="http://purl.org/dc/dcmitype/"/>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cdfd6799-8dd4-44ff-8dd3-65e727f1543f"/>
    <ds:schemaRef ds:uri="facbade3-605f-48c2-b604-343a022950c1"/>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1978</Words>
  <Application>Microsoft Office PowerPoint</Application>
  <PresentationFormat>On-screen Show (16:9)</PresentationFormat>
  <Paragraphs>187</Paragraphs>
  <Slides>23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Segoe UI Black</vt:lpstr>
      <vt:lpstr>Verdana Pro</vt:lpstr>
      <vt:lpstr>Wingdings</vt:lpstr>
      <vt:lpstr>INCOSE Template 2022</vt:lpstr>
      <vt:lpstr>1_INCOSE Template 2022</vt:lpstr>
      <vt:lpstr>INCOSE  Systems Engineering Professional (SEP)  Certification Program</vt:lpstr>
      <vt:lpstr>INCOSE SEP Architecture For wherever you are in your career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INCOSE  Systems Engineering Professional (SEP)  Certification Program</dc:title>
  <dc:creator/>
  <cp:lastModifiedBy/>
  <cp:revision>130</cp:revision>
  <cp:lastPrinted>2022-11-04T21:20:16Z</cp:lastPrinted>
  <dcterms:created xsi:type="dcterms:W3CDTF">2016-02-04T17:41:01Z</dcterms:created>
  <dcterms:modified xsi:type="dcterms:W3CDTF">2025-02-05T18:14:40Z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0x010100108F4596C08E0A4686F794ABE1FF10BD</vt:lpwstr>
  </property>
  <property fmtid="{D5CDD505-2E9C-101B-9397-08002B2CF9AE}" pid="3" name="MediaServiceImageTags">
    <vt:lpwstr/>
  </property>
</Properties>
</file>